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6459200" cy="10972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D6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62"/>
    <p:restoredTop sz="94676"/>
  </p:normalViewPr>
  <p:slideViewPr>
    <p:cSldViewPr snapToGrid="0" snapToObjects="1">
      <p:cViewPr varScale="1">
        <p:scale>
          <a:sx n="77" d="100"/>
          <a:sy n="77" d="100"/>
        </p:scale>
        <p:origin x="106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4440" y="1795781"/>
            <a:ext cx="13990320" cy="3820160"/>
          </a:xfrm>
        </p:spPr>
        <p:txBody>
          <a:bodyPr anchor="b"/>
          <a:lstStyle>
            <a:lvl1pPr algn="ctr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5763261"/>
            <a:ext cx="12344400" cy="2649219"/>
          </a:xfrm>
        </p:spPr>
        <p:txBody>
          <a:bodyPr/>
          <a:lstStyle>
            <a:lvl1pPr marL="0" indent="0" algn="ctr">
              <a:buNone/>
              <a:defRPr sz="3840"/>
            </a:lvl1pPr>
            <a:lvl2pPr marL="731520" indent="0" algn="ctr">
              <a:buNone/>
              <a:defRPr sz="3200"/>
            </a:lvl2pPr>
            <a:lvl3pPr marL="1463040" indent="0" algn="ctr">
              <a:buNone/>
              <a:defRPr sz="2880"/>
            </a:lvl3pPr>
            <a:lvl4pPr marL="2194560" indent="0" algn="ctr">
              <a:buNone/>
              <a:defRPr sz="2560"/>
            </a:lvl4pPr>
            <a:lvl5pPr marL="2926080" indent="0" algn="ctr">
              <a:buNone/>
              <a:defRPr sz="2560"/>
            </a:lvl5pPr>
            <a:lvl6pPr marL="3657600" indent="0" algn="ctr">
              <a:buNone/>
              <a:defRPr sz="2560"/>
            </a:lvl6pPr>
            <a:lvl7pPr marL="4389120" indent="0" algn="ctr">
              <a:buNone/>
              <a:defRPr sz="2560"/>
            </a:lvl7pPr>
            <a:lvl8pPr marL="5120640" indent="0" algn="ctr">
              <a:buNone/>
              <a:defRPr sz="2560"/>
            </a:lvl8pPr>
            <a:lvl9pPr marL="5852160" indent="0" algn="ctr">
              <a:buNone/>
              <a:defRPr sz="25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7AF02-7617-C641-BCEA-06CFEC198B93}" type="datetimeFigureOut">
              <a:rPr lang="en-US" smtClean="0"/>
              <a:t>1/30/24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FC183-ADD4-334D-932E-CF588D880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11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7AF02-7617-C641-BCEA-06CFEC198B93}" type="datetimeFigureOut">
              <a:rPr lang="en-US" smtClean="0"/>
              <a:t>1/30/24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FC183-ADD4-334D-932E-CF588D880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075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78616" y="584200"/>
            <a:ext cx="3549015" cy="929894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1571" y="584200"/>
            <a:ext cx="10441305" cy="929894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7AF02-7617-C641-BCEA-06CFEC198B93}" type="datetimeFigureOut">
              <a:rPr lang="en-US" smtClean="0"/>
              <a:t>1/30/24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FC183-ADD4-334D-932E-CF588D880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195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7AF02-7617-C641-BCEA-06CFEC198B93}" type="datetimeFigureOut">
              <a:rPr lang="en-US" smtClean="0"/>
              <a:t>1/30/24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FC183-ADD4-334D-932E-CF588D880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901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2998" y="2735583"/>
            <a:ext cx="14196060" cy="4564379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2998" y="7343143"/>
            <a:ext cx="14196060" cy="2400299"/>
          </a:xfrm>
        </p:spPr>
        <p:txBody>
          <a:bodyPr/>
          <a:lstStyle>
            <a:lvl1pPr marL="0" indent="0">
              <a:buNone/>
              <a:defRPr sz="3840">
                <a:solidFill>
                  <a:schemeClr val="tx1"/>
                </a:solidFill>
              </a:defRPr>
            </a:lvl1pPr>
            <a:lvl2pPr marL="73152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46304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3pPr>
            <a:lvl4pPr marL="219456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4pPr>
            <a:lvl5pPr marL="292608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5pPr>
            <a:lvl6pPr marL="365760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6pPr>
            <a:lvl7pPr marL="438912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7pPr>
            <a:lvl8pPr marL="512064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8pPr>
            <a:lvl9pPr marL="585216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7AF02-7617-C641-BCEA-06CFEC198B93}" type="datetimeFigureOut">
              <a:rPr lang="en-US" smtClean="0"/>
              <a:t>1/30/24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FC183-ADD4-334D-932E-CF588D880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446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1570" y="2921000"/>
            <a:ext cx="6995160" cy="69621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32470" y="2921000"/>
            <a:ext cx="6995160" cy="69621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7AF02-7617-C641-BCEA-06CFEC198B93}" type="datetimeFigureOut">
              <a:rPr lang="en-US" smtClean="0"/>
              <a:t>1/30/24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FC183-ADD4-334D-932E-CF588D880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497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584202"/>
            <a:ext cx="14196060" cy="212090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3716" y="2689861"/>
            <a:ext cx="6963012" cy="1318259"/>
          </a:xfrm>
        </p:spPr>
        <p:txBody>
          <a:bodyPr anchor="b"/>
          <a:lstStyle>
            <a:lvl1pPr marL="0" indent="0">
              <a:buNone/>
              <a:defRPr sz="3840" b="1"/>
            </a:lvl1pPr>
            <a:lvl2pPr marL="731520" indent="0">
              <a:buNone/>
              <a:defRPr sz="3200" b="1"/>
            </a:lvl2pPr>
            <a:lvl3pPr marL="1463040" indent="0">
              <a:buNone/>
              <a:defRPr sz="2880" b="1"/>
            </a:lvl3pPr>
            <a:lvl4pPr marL="2194560" indent="0">
              <a:buNone/>
              <a:defRPr sz="2560" b="1"/>
            </a:lvl4pPr>
            <a:lvl5pPr marL="2926080" indent="0">
              <a:buNone/>
              <a:defRPr sz="2560" b="1"/>
            </a:lvl5pPr>
            <a:lvl6pPr marL="3657600" indent="0">
              <a:buNone/>
              <a:defRPr sz="2560" b="1"/>
            </a:lvl6pPr>
            <a:lvl7pPr marL="4389120" indent="0">
              <a:buNone/>
              <a:defRPr sz="2560" b="1"/>
            </a:lvl7pPr>
            <a:lvl8pPr marL="5120640" indent="0">
              <a:buNone/>
              <a:defRPr sz="2560" b="1"/>
            </a:lvl8pPr>
            <a:lvl9pPr marL="5852160" indent="0">
              <a:buNone/>
              <a:defRPr sz="25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33716" y="4008120"/>
            <a:ext cx="6963012" cy="58953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332471" y="2689861"/>
            <a:ext cx="6997304" cy="1318259"/>
          </a:xfrm>
        </p:spPr>
        <p:txBody>
          <a:bodyPr anchor="b"/>
          <a:lstStyle>
            <a:lvl1pPr marL="0" indent="0">
              <a:buNone/>
              <a:defRPr sz="3840" b="1"/>
            </a:lvl1pPr>
            <a:lvl2pPr marL="731520" indent="0">
              <a:buNone/>
              <a:defRPr sz="3200" b="1"/>
            </a:lvl2pPr>
            <a:lvl3pPr marL="1463040" indent="0">
              <a:buNone/>
              <a:defRPr sz="2880" b="1"/>
            </a:lvl3pPr>
            <a:lvl4pPr marL="2194560" indent="0">
              <a:buNone/>
              <a:defRPr sz="2560" b="1"/>
            </a:lvl4pPr>
            <a:lvl5pPr marL="2926080" indent="0">
              <a:buNone/>
              <a:defRPr sz="2560" b="1"/>
            </a:lvl5pPr>
            <a:lvl6pPr marL="3657600" indent="0">
              <a:buNone/>
              <a:defRPr sz="2560" b="1"/>
            </a:lvl6pPr>
            <a:lvl7pPr marL="4389120" indent="0">
              <a:buNone/>
              <a:defRPr sz="2560" b="1"/>
            </a:lvl7pPr>
            <a:lvl8pPr marL="5120640" indent="0">
              <a:buNone/>
              <a:defRPr sz="2560" b="1"/>
            </a:lvl8pPr>
            <a:lvl9pPr marL="5852160" indent="0">
              <a:buNone/>
              <a:defRPr sz="25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332471" y="4008120"/>
            <a:ext cx="6997304" cy="58953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7AF02-7617-C641-BCEA-06CFEC198B93}" type="datetimeFigureOut">
              <a:rPr lang="en-US" smtClean="0"/>
              <a:t>1/30/24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FC183-ADD4-334D-932E-CF588D880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303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7AF02-7617-C641-BCEA-06CFEC198B93}" type="datetimeFigureOut">
              <a:rPr lang="en-US" smtClean="0"/>
              <a:t>1/30/24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FC183-ADD4-334D-932E-CF588D880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427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7AF02-7617-C641-BCEA-06CFEC198B93}" type="datetimeFigureOut">
              <a:rPr lang="en-US" smtClean="0"/>
              <a:t>1/30/24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FC183-ADD4-334D-932E-CF588D880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6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731520"/>
            <a:ext cx="5308520" cy="2560320"/>
          </a:xfrm>
        </p:spPr>
        <p:txBody>
          <a:bodyPr anchor="b"/>
          <a:lstStyle>
            <a:lvl1pPr>
              <a:defRPr sz="51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7304" y="1579882"/>
            <a:ext cx="8332470" cy="7797800"/>
          </a:xfrm>
        </p:spPr>
        <p:txBody>
          <a:bodyPr/>
          <a:lstStyle>
            <a:lvl1pPr>
              <a:defRPr sz="5120"/>
            </a:lvl1pPr>
            <a:lvl2pPr>
              <a:defRPr sz="4480"/>
            </a:lvl2pPr>
            <a:lvl3pPr>
              <a:defRPr sz="384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3291840"/>
            <a:ext cx="5308520" cy="6098541"/>
          </a:xfrm>
        </p:spPr>
        <p:txBody>
          <a:bodyPr/>
          <a:lstStyle>
            <a:lvl1pPr marL="0" indent="0">
              <a:buNone/>
              <a:defRPr sz="2560"/>
            </a:lvl1pPr>
            <a:lvl2pPr marL="731520" indent="0">
              <a:buNone/>
              <a:defRPr sz="2240"/>
            </a:lvl2pPr>
            <a:lvl3pPr marL="1463040" indent="0">
              <a:buNone/>
              <a:defRPr sz="1920"/>
            </a:lvl3pPr>
            <a:lvl4pPr marL="2194560" indent="0">
              <a:buNone/>
              <a:defRPr sz="1600"/>
            </a:lvl4pPr>
            <a:lvl5pPr marL="2926080" indent="0">
              <a:buNone/>
              <a:defRPr sz="1600"/>
            </a:lvl5pPr>
            <a:lvl6pPr marL="3657600" indent="0">
              <a:buNone/>
              <a:defRPr sz="1600"/>
            </a:lvl6pPr>
            <a:lvl7pPr marL="4389120" indent="0">
              <a:buNone/>
              <a:defRPr sz="1600"/>
            </a:lvl7pPr>
            <a:lvl8pPr marL="5120640" indent="0">
              <a:buNone/>
              <a:defRPr sz="1600"/>
            </a:lvl8pPr>
            <a:lvl9pPr marL="585216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7AF02-7617-C641-BCEA-06CFEC198B93}" type="datetimeFigureOut">
              <a:rPr lang="en-US" smtClean="0"/>
              <a:t>1/30/24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FC183-ADD4-334D-932E-CF588D880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797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731520"/>
            <a:ext cx="5308520" cy="2560320"/>
          </a:xfrm>
        </p:spPr>
        <p:txBody>
          <a:bodyPr anchor="b"/>
          <a:lstStyle>
            <a:lvl1pPr>
              <a:defRPr sz="51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97304" y="1579882"/>
            <a:ext cx="8332470" cy="7797800"/>
          </a:xfrm>
        </p:spPr>
        <p:txBody>
          <a:bodyPr anchor="t"/>
          <a:lstStyle>
            <a:lvl1pPr marL="0" indent="0">
              <a:buNone/>
              <a:defRPr sz="5120"/>
            </a:lvl1pPr>
            <a:lvl2pPr marL="731520" indent="0">
              <a:buNone/>
              <a:defRPr sz="4480"/>
            </a:lvl2pPr>
            <a:lvl3pPr marL="1463040" indent="0">
              <a:buNone/>
              <a:defRPr sz="3840"/>
            </a:lvl3pPr>
            <a:lvl4pPr marL="2194560" indent="0">
              <a:buNone/>
              <a:defRPr sz="3200"/>
            </a:lvl4pPr>
            <a:lvl5pPr marL="2926080" indent="0">
              <a:buNone/>
              <a:defRPr sz="3200"/>
            </a:lvl5pPr>
            <a:lvl6pPr marL="3657600" indent="0">
              <a:buNone/>
              <a:defRPr sz="3200"/>
            </a:lvl6pPr>
            <a:lvl7pPr marL="4389120" indent="0">
              <a:buNone/>
              <a:defRPr sz="3200"/>
            </a:lvl7pPr>
            <a:lvl8pPr marL="5120640" indent="0">
              <a:buNone/>
              <a:defRPr sz="3200"/>
            </a:lvl8pPr>
            <a:lvl9pPr marL="5852160" indent="0">
              <a:buNone/>
              <a:defRPr sz="3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3291840"/>
            <a:ext cx="5308520" cy="6098541"/>
          </a:xfrm>
        </p:spPr>
        <p:txBody>
          <a:bodyPr/>
          <a:lstStyle>
            <a:lvl1pPr marL="0" indent="0">
              <a:buNone/>
              <a:defRPr sz="2560"/>
            </a:lvl1pPr>
            <a:lvl2pPr marL="731520" indent="0">
              <a:buNone/>
              <a:defRPr sz="2240"/>
            </a:lvl2pPr>
            <a:lvl3pPr marL="1463040" indent="0">
              <a:buNone/>
              <a:defRPr sz="1920"/>
            </a:lvl3pPr>
            <a:lvl4pPr marL="2194560" indent="0">
              <a:buNone/>
              <a:defRPr sz="1600"/>
            </a:lvl4pPr>
            <a:lvl5pPr marL="2926080" indent="0">
              <a:buNone/>
              <a:defRPr sz="1600"/>
            </a:lvl5pPr>
            <a:lvl6pPr marL="3657600" indent="0">
              <a:buNone/>
              <a:defRPr sz="1600"/>
            </a:lvl6pPr>
            <a:lvl7pPr marL="4389120" indent="0">
              <a:buNone/>
              <a:defRPr sz="1600"/>
            </a:lvl7pPr>
            <a:lvl8pPr marL="5120640" indent="0">
              <a:buNone/>
              <a:defRPr sz="1600"/>
            </a:lvl8pPr>
            <a:lvl9pPr marL="585216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7AF02-7617-C641-BCEA-06CFEC198B93}" type="datetimeFigureOut">
              <a:rPr lang="en-US" smtClean="0"/>
              <a:t>1/30/24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FC183-ADD4-334D-932E-CF588D880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759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1570" y="584202"/>
            <a:ext cx="14196060" cy="21209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1570" y="2921000"/>
            <a:ext cx="14196060" cy="69621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31570" y="10170162"/>
            <a:ext cx="370332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7AF02-7617-C641-BCEA-06CFEC198B93}" type="datetimeFigureOut">
              <a:rPr lang="en-US" smtClean="0"/>
              <a:t>1/30/24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52110" y="10170162"/>
            <a:ext cx="555498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24310" y="10170162"/>
            <a:ext cx="370332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FC183-ADD4-334D-932E-CF588D880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104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463040" rtl="0" eaLnBrk="1" latinLnBrk="0" hangingPunct="1">
        <a:lnSpc>
          <a:spcPct val="90000"/>
        </a:lnSpc>
        <a:spcBef>
          <a:spcPct val="0"/>
        </a:spcBef>
        <a:buNone/>
        <a:defRPr sz="70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760" indent="-365760" algn="l" defTabSz="146304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448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384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56032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4pPr>
      <a:lvl5pPr marL="329184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5pPr>
      <a:lvl6pPr marL="402336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6pPr>
      <a:lvl7pPr marL="475488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7pPr>
      <a:lvl8pPr marL="548640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8pPr>
      <a:lvl9pPr marL="621792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2pPr>
      <a:lvl3pPr marL="146304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3pPr>
      <a:lvl4pPr marL="219456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4pPr>
      <a:lvl5pPr marL="292608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5pPr>
      <a:lvl6pPr marL="365760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6pPr>
      <a:lvl7pPr marL="438912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7pPr>
      <a:lvl8pPr marL="512064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8pPr>
      <a:lvl9pPr marL="585216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ue rectangular sign with yellow text&#10;&#10;Description automatically generated">
            <a:extLst>
              <a:ext uri="{FF2B5EF4-FFF2-40B4-BE49-F238E27FC236}">
                <a16:creationId xmlns:a16="http://schemas.microsoft.com/office/drawing/2014/main" id="{EE3BA50D-BEA3-5559-6015-5BE81A4667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6459200" cy="109728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8C3DB3C-F7C2-7540-98E5-052094AFC809}"/>
              </a:ext>
            </a:extLst>
          </p:cNvPr>
          <p:cNvSpPr txBox="1"/>
          <p:nvPr/>
        </p:nvSpPr>
        <p:spPr>
          <a:xfrm>
            <a:off x="762307" y="2813640"/>
            <a:ext cx="1493458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dirty="0">
                <a:solidFill>
                  <a:schemeClr val="bg1"/>
                </a:solidFill>
                <a:latin typeface="Times" pitchFamily="2" charset="0"/>
              </a:rPr>
              <a:t>Type Name Here</a:t>
            </a:r>
          </a:p>
        </p:txBody>
      </p:sp>
    </p:spTree>
    <p:extLst>
      <p:ext uri="{BB962C8B-B14F-4D97-AF65-F5344CB8AC3E}">
        <p14:creationId xmlns:p14="http://schemas.microsoft.com/office/powerpoint/2010/main" val="3405853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3</Words>
  <Application>Microsoft Macintosh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Fall – Lawn Sign</dc:title>
  <dc:subject/>
  <dc:creator>Drexel University</dc:creator>
  <cp:keywords/>
  <dc:description/>
  <cp:lastModifiedBy>Hand,Kit</cp:lastModifiedBy>
  <cp:revision>5</cp:revision>
  <dcterms:created xsi:type="dcterms:W3CDTF">2021-06-28T15:34:01Z</dcterms:created>
  <dcterms:modified xsi:type="dcterms:W3CDTF">2024-01-30T17:58:50Z</dcterms:modified>
  <cp:category/>
</cp:coreProperties>
</file>