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92" r:id="rId2"/>
    <p:sldMasterId id="2147483676" r:id="rId3"/>
  </p:sldMasterIdLst>
  <p:notesMasterIdLst>
    <p:notesMasterId r:id="rId32"/>
  </p:notesMasterIdLst>
  <p:sldIdLst>
    <p:sldId id="256" r:id="rId4"/>
    <p:sldId id="259" r:id="rId5"/>
    <p:sldId id="1044" r:id="rId6"/>
    <p:sldId id="1045" r:id="rId7"/>
    <p:sldId id="1049" r:id="rId8"/>
    <p:sldId id="1046" r:id="rId9"/>
    <p:sldId id="1047" r:id="rId10"/>
    <p:sldId id="268" r:id="rId11"/>
    <p:sldId id="260" r:id="rId12"/>
    <p:sldId id="261" r:id="rId13"/>
    <p:sldId id="262" r:id="rId14"/>
    <p:sldId id="263" r:id="rId15"/>
    <p:sldId id="264" r:id="rId16"/>
    <p:sldId id="265" r:id="rId17"/>
    <p:sldId id="306" r:id="rId18"/>
    <p:sldId id="1059" r:id="rId19"/>
    <p:sldId id="1053" r:id="rId20"/>
    <p:sldId id="305" r:id="rId21"/>
    <p:sldId id="1050" r:id="rId22"/>
    <p:sldId id="294" r:id="rId23"/>
    <p:sldId id="1057" r:id="rId24"/>
    <p:sldId id="1054" r:id="rId25"/>
    <p:sldId id="1055" r:id="rId26"/>
    <p:sldId id="1058" r:id="rId27"/>
    <p:sldId id="1056" r:id="rId28"/>
    <p:sldId id="1060" r:id="rId29"/>
    <p:sldId id="300" r:id="rId30"/>
    <p:sldId id="316" r:id="rId31"/>
  </p:sldIdLst>
  <p:sldSz cx="9144000" cy="5143500" type="screen16x9"/>
  <p:notesSz cx="6858000" cy="9144000"/>
  <p:embeddedFontLst>
    <p:embeddedFont>
      <p:font typeface="Sawarabi Mincho" panose="020B0604020202020204" charset="-128"/>
      <p:regular r:id="rId33"/>
    </p:embeddedFont>
    <p:embeddedFont>
      <p:font typeface="Calibri" panose="020F0502020204030204" pitchFamily="34" charset="0"/>
      <p:regular r:id="rId34"/>
      <p:bold r:id="rId35"/>
      <p:italic r:id="rId36"/>
      <p:boldItalic r:id="rId37"/>
    </p:embeddedFont>
    <p:embeddedFont>
      <p:font typeface="DM Sans" pitchFamily="2" charset="0"/>
      <p:regular r:id="rId38"/>
      <p:bold r:id="rId39"/>
      <p:italic r:id="rId40"/>
      <p:boldItalic r:id="rId41"/>
    </p:embeddedFont>
    <p:embeddedFont>
      <p:font typeface="Garamond" panose="02020404030301010803" pitchFamily="18" charset="0"/>
      <p:regular r:id="rId42"/>
      <p:bold r:id="rId43"/>
      <p:italic r:id="rId44"/>
      <p:boldItalic r:id="rId45"/>
    </p:embeddedFont>
    <p:embeddedFont>
      <p:font typeface="Raleway" pitchFamily="2" charset="0"/>
      <p:regular r:id="rId46"/>
      <p:bold r:id="rId47"/>
      <p:italic r:id="rId48"/>
      <p:boldItalic r:id="rId49"/>
    </p:embeddedFont>
    <p:embeddedFont>
      <p:font typeface="Raleway Medium"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107" roundtripDataSignature="AMtx7mguVMHVsEB39SqGVt7f4RC/6ta3m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81BCBC-FDBC-FF89-F8D5-176613536922}" name="Fike,Bryan" initials="F" userId="S::bjf75@drexel.edu::42442dbc-b72d-4519-9782-895293d8770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C4587"/>
    <a:srgbClr val="FFFFFF"/>
    <a:srgbClr val="980000"/>
    <a:srgbClr val="6AA8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29CFC0-EC0A-473C-BC6B-FAAB186D6CE0}" v="250" dt="2023-06-02T15:01:21.167"/>
  </p1510:revLst>
</p1510:revInfo>
</file>

<file path=ppt/tableStyles.xml><?xml version="1.0" encoding="utf-8"?>
<a:tblStyleLst xmlns:a="http://schemas.openxmlformats.org/drawingml/2006/main" def="{C426A68D-0CF2-4B1B-9F7D-E29FA989A61C}">
  <a:tblStyle styleId="{C426A68D-0CF2-4B1B-9F7D-E29FA989A61C}"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AE82156F-90E6-4C64-BB4F-4BD918F2B8D6}"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57505F7A-77A3-40D4-8911-7411BD494243}" styleName="Table_2">
    <a:wholeTbl>
      <a:tcTxStyle b="off" i="off">
        <a:font>
          <a:latin typeface="Roboto"/>
          <a:ea typeface="Roboto"/>
          <a:cs typeface="Roboto"/>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E7E7"/>
          </a:solidFill>
        </a:fill>
      </a:tcStyle>
    </a:wholeTbl>
    <a:band1H>
      <a:tcTxStyle b="off" i="off"/>
      <a:tcStyle>
        <a:tcBdr/>
        <a:fill>
          <a:solidFill>
            <a:srgbClr val="CBCBCB"/>
          </a:solidFill>
        </a:fill>
      </a:tcStyle>
    </a:band1H>
    <a:band2H>
      <a:tcTxStyle b="off" i="off"/>
      <a:tcStyle>
        <a:tcBdr/>
      </a:tcStyle>
    </a:band2H>
    <a:band1V>
      <a:tcTxStyle b="off" i="off"/>
      <a:tcStyle>
        <a:tcBdr/>
        <a:fill>
          <a:solidFill>
            <a:srgbClr val="CBCBCB"/>
          </a:solidFill>
        </a:fill>
      </a:tcStyle>
    </a:band1V>
    <a:band2V>
      <a:tcTxStyle b="off" i="off"/>
      <a:tcStyle>
        <a:tcBdr/>
      </a:tcStyle>
    </a:band2V>
    <a:lastCol>
      <a:tcTxStyle b="on" i="off">
        <a:font>
          <a:latin typeface="Roboto"/>
          <a:ea typeface="Roboto"/>
          <a:cs typeface="Roboto"/>
        </a:font>
        <a:srgbClr val="FFFFFF"/>
      </a:tcTxStyle>
      <a:tcStyle>
        <a:tcBdr/>
        <a:fill>
          <a:solidFill>
            <a:srgbClr val="282B2B"/>
          </a:solidFill>
        </a:fill>
      </a:tcStyle>
    </a:lastCol>
    <a:firstCol>
      <a:tcTxStyle b="on" i="off">
        <a:font>
          <a:latin typeface="Roboto"/>
          <a:ea typeface="Roboto"/>
          <a:cs typeface="Roboto"/>
        </a:font>
        <a:srgbClr val="FFFFFF"/>
      </a:tcTxStyle>
      <a:tcStyle>
        <a:tcBdr/>
        <a:fill>
          <a:solidFill>
            <a:srgbClr val="282B2B"/>
          </a:solidFill>
        </a:fill>
      </a:tcStyle>
    </a:firstCol>
    <a:lastRow>
      <a:tcTxStyle b="on" i="off">
        <a:font>
          <a:latin typeface="Roboto"/>
          <a:ea typeface="Roboto"/>
          <a:cs typeface="Roboto"/>
        </a:font>
        <a:srgbClr val="FFFFFF"/>
      </a:tcTxStyle>
      <a:tcStyle>
        <a:tcBdr>
          <a:top>
            <a:ln w="38100" cap="flat" cmpd="sng">
              <a:solidFill>
                <a:srgbClr val="FFFFFF"/>
              </a:solidFill>
              <a:prstDash val="solid"/>
              <a:round/>
              <a:headEnd type="none" w="sm" len="sm"/>
              <a:tailEnd type="none" w="sm" len="sm"/>
            </a:ln>
          </a:top>
        </a:tcBdr>
        <a:fill>
          <a:solidFill>
            <a:srgbClr val="282B2B"/>
          </a:solidFill>
        </a:fill>
      </a:tcStyle>
    </a:lastRow>
    <a:seCell>
      <a:tcTxStyle b="off" i="off"/>
      <a:tcStyle>
        <a:tcBdr/>
      </a:tcStyle>
    </a:seCell>
    <a:swCell>
      <a:tcTxStyle b="off" i="off"/>
      <a:tcStyle>
        <a:tcBdr/>
      </a:tcStyle>
    </a:swCell>
    <a:firstRow>
      <a:tcTxStyle b="on" i="off">
        <a:font>
          <a:latin typeface="Roboto"/>
          <a:ea typeface="Roboto"/>
          <a:cs typeface="Roboto"/>
        </a:font>
        <a:srgbClr val="FFFFFF"/>
      </a:tcTxStyle>
      <a:tcStyle>
        <a:tcBdr>
          <a:bottom>
            <a:ln w="38100" cap="flat" cmpd="sng">
              <a:solidFill>
                <a:srgbClr val="FFFFFF"/>
              </a:solidFill>
              <a:prstDash val="solid"/>
              <a:round/>
              <a:headEnd type="none" w="sm" len="sm"/>
              <a:tailEnd type="none" w="sm" len="sm"/>
            </a:ln>
          </a:bottom>
        </a:tcBdr>
        <a:fill>
          <a:solidFill>
            <a:srgbClr val="282B2B"/>
          </a:solidFill>
        </a:fill>
      </a:tcStyle>
    </a:firstRow>
    <a:neCell>
      <a:tcTxStyle b="off" i="off"/>
      <a:tcStyle>
        <a:tcBdr/>
      </a:tcStyle>
    </a:neCell>
    <a:nwCell>
      <a:tcTxStyle b="off" i="off"/>
      <a:tcStyle>
        <a:tcBdr/>
      </a:tcStyle>
    </a:nwCell>
  </a:tblStyle>
  <a:tblStyle styleId="{CE8FFCDC-893B-4A5E-8D58-305636A8788E}" styleName="Table_3">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87045" autoAdjust="0"/>
  </p:normalViewPr>
  <p:slideViewPr>
    <p:cSldViewPr snapToGrid="0">
      <p:cViewPr varScale="1">
        <p:scale>
          <a:sx n="77" d="100"/>
          <a:sy n="77" d="100"/>
        </p:scale>
        <p:origin x="376"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7.fntdata"/><Relationship Id="rId10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112"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customschemas.google.com/relationships/presentationmetadata" Target="meta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110"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113"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108"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font" Target="fonts/font9.fntdata"/><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49" Type="http://schemas.openxmlformats.org/officeDocument/2006/relationships/font" Target="fonts/font17.fntdata"/><Relationship Id="rId114" Type="http://schemas.microsoft.com/office/2018/10/relationships/authors" Target="author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2.fntdata"/><Relationship Id="rId52" Type="http://schemas.openxmlformats.org/officeDocument/2006/relationships/font" Target="fonts/font20.fntdata"/><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vanti Krovi" userId="486f05793934f4ea" providerId="LiveId" clId="{4629CFC0-EC0A-473C-BC6B-FAAB186D6CE0}"/>
    <pc:docChg chg="undo redo custSel addSld delSld modSld sldOrd">
      <pc:chgData name="Avanti Krovi" userId="486f05793934f4ea" providerId="LiveId" clId="{4629CFC0-EC0A-473C-BC6B-FAAB186D6CE0}" dt="2023-06-02T15:01:22.536" v="12900" actId="20577"/>
      <pc:docMkLst>
        <pc:docMk/>
      </pc:docMkLst>
      <pc:sldChg chg="modSp mod">
        <pc:chgData name="Avanti Krovi" userId="486f05793934f4ea" providerId="LiveId" clId="{4629CFC0-EC0A-473C-BC6B-FAAB186D6CE0}" dt="2023-05-30T20:33:07.210" v="11892" actId="20577"/>
        <pc:sldMkLst>
          <pc:docMk/>
          <pc:sldMk cId="0" sldId="256"/>
        </pc:sldMkLst>
        <pc:spChg chg="mod">
          <ac:chgData name="Avanti Krovi" userId="486f05793934f4ea" providerId="LiveId" clId="{4629CFC0-EC0A-473C-BC6B-FAAB186D6CE0}" dt="2023-05-30T20:33:07.210" v="11892" actId="20577"/>
          <ac:spMkLst>
            <pc:docMk/>
            <pc:sldMk cId="0" sldId="256"/>
            <ac:spMk id="234" creationId="{00000000-0000-0000-0000-000000000000}"/>
          </ac:spMkLst>
        </pc:spChg>
      </pc:sldChg>
      <pc:sldChg chg="delSp modSp mod">
        <pc:chgData name="Avanti Krovi" userId="486f05793934f4ea" providerId="LiveId" clId="{4629CFC0-EC0A-473C-BC6B-FAAB186D6CE0}" dt="2023-05-30T20:23:59.976" v="11852" actId="1076"/>
        <pc:sldMkLst>
          <pc:docMk/>
          <pc:sldMk cId="0" sldId="259"/>
        </pc:sldMkLst>
        <pc:spChg chg="del">
          <ac:chgData name="Avanti Krovi" userId="486f05793934f4ea" providerId="LiveId" clId="{4629CFC0-EC0A-473C-BC6B-FAAB186D6CE0}" dt="2023-05-28T00:41:26.878" v="27" actId="478"/>
          <ac:spMkLst>
            <pc:docMk/>
            <pc:sldMk cId="0" sldId="259"/>
            <ac:spMk id="2" creationId="{A0DBADB1-0C31-480B-76D0-DA734ABA6116}"/>
          </ac:spMkLst>
        </pc:spChg>
        <pc:graphicFrameChg chg="mod modGraphic">
          <ac:chgData name="Avanti Krovi" userId="486f05793934f4ea" providerId="LiveId" clId="{4629CFC0-EC0A-473C-BC6B-FAAB186D6CE0}" dt="2023-05-30T20:23:59.976" v="11852" actId="1076"/>
          <ac:graphicFrameMkLst>
            <pc:docMk/>
            <pc:sldMk cId="0" sldId="259"/>
            <ac:graphicFrameMk id="262" creationId="{00000000-0000-0000-0000-000000000000}"/>
          </ac:graphicFrameMkLst>
        </pc:graphicFrameChg>
      </pc:sldChg>
      <pc:sldChg chg="modSp mod">
        <pc:chgData name="Avanti Krovi" userId="486f05793934f4ea" providerId="LiveId" clId="{4629CFC0-EC0A-473C-BC6B-FAAB186D6CE0}" dt="2023-05-30T16:02:32.988" v="7005" actId="1076"/>
        <pc:sldMkLst>
          <pc:docMk/>
          <pc:sldMk cId="0" sldId="260"/>
        </pc:sldMkLst>
        <pc:cxnChg chg="mod">
          <ac:chgData name="Avanti Krovi" userId="486f05793934f4ea" providerId="LiveId" clId="{4629CFC0-EC0A-473C-BC6B-FAAB186D6CE0}" dt="2023-05-30T16:02:32.988" v="7005" actId="1076"/>
          <ac:cxnSpMkLst>
            <pc:docMk/>
            <pc:sldMk cId="0" sldId="260"/>
            <ac:cxnSpMk id="272" creationId="{00000000-0000-0000-0000-000000000000}"/>
          </ac:cxnSpMkLst>
        </pc:cxnChg>
      </pc:sldChg>
      <pc:sldChg chg="modSp mod">
        <pc:chgData name="Avanti Krovi" userId="486f05793934f4ea" providerId="LiveId" clId="{4629CFC0-EC0A-473C-BC6B-FAAB186D6CE0}" dt="2023-05-31T11:26:01.171" v="12164" actId="20577"/>
        <pc:sldMkLst>
          <pc:docMk/>
          <pc:sldMk cId="0" sldId="264"/>
        </pc:sldMkLst>
        <pc:spChg chg="mod">
          <ac:chgData name="Avanti Krovi" userId="486f05793934f4ea" providerId="LiveId" clId="{4629CFC0-EC0A-473C-BC6B-FAAB186D6CE0}" dt="2023-05-31T11:26:01.171" v="12164" actId="20577"/>
          <ac:spMkLst>
            <pc:docMk/>
            <pc:sldMk cId="0" sldId="264"/>
            <ac:spMk id="383" creationId="{00000000-0000-0000-0000-000000000000}"/>
          </ac:spMkLst>
        </pc:spChg>
      </pc:sldChg>
      <pc:sldChg chg="modSp mod">
        <pc:chgData name="Avanti Krovi" userId="486f05793934f4ea" providerId="LiveId" clId="{4629CFC0-EC0A-473C-BC6B-FAAB186D6CE0}" dt="2023-05-31T11:33:52.258" v="12431" actId="20577"/>
        <pc:sldMkLst>
          <pc:docMk/>
          <pc:sldMk cId="0" sldId="265"/>
        </pc:sldMkLst>
        <pc:spChg chg="mod">
          <ac:chgData name="Avanti Krovi" userId="486f05793934f4ea" providerId="LiveId" clId="{4629CFC0-EC0A-473C-BC6B-FAAB186D6CE0}" dt="2023-05-31T11:33:52.258" v="12431" actId="20577"/>
          <ac:spMkLst>
            <pc:docMk/>
            <pc:sldMk cId="0" sldId="265"/>
            <ac:spMk id="392" creationId="{00000000-0000-0000-0000-000000000000}"/>
          </ac:spMkLst>
        </pc:spChg>
      </pc:sldChg>
      <pc:sldChg chg="addSp delSp modSp add del mod ord">
        <pc:chgData name="Avanti Krovi" userId="486f05793934f4ea" providerId="LiveId" clId="{4629CFC0-EC0A-473C-BC6B-FAAB186D6CE0}" dt="2023-05-30T20:30:17.997" v="11868" actId="207"/>
        <pc:sldMkLst>
          <pc:docMk/>
          <pc:sldMk cId="0" sldId="268"/>
        </pc:sldMkLst>
        <pc:graphicFrameChg chg="add del mod modGraphic">
          <ac:chgData name="Avanti Krovi" userId="486f05793934f4ea" providerId="LiveId" clId="{4629CFC0-EC0A-473C-BC6B-FAAB186D6CE0}" dt="2023-05-30T20:28:59.373" v="11853" actId="478"/>
          <ac:graphicFrameMkLst>
            <pc:docMk/>
            <pc:sldMk cId="0" sldId="268"/>
            <ac:graphicFrameMk id="2" creationId="{871F0E9C-7B3E-25B6-9618-E98B2EC8A508}"/>
          </ac:graphicFrameMkLst>
        </pc:graphicFrameChg>
        <pc:graphicFrameChg chg="add mod modGraphic">
          <ac:chgData name="Avanti Krovi" userId="486f05793934f4ea" providerId="LiveId" clId="{4629CFC0-EC0A-473C-BC6B-FAAB186D6CE0}" dt="2023-05-30T20:30:17.997" v="11868" actId="207"/>
          <ac:graphicFrameMkLst>
            <pc:docMk/>
            <pc:sldMk cId="0" sldId="268"/>
            <ac:graphicFrameMk id="3" creationId="{2308D048-D703-BD98-7E9A-D738E1A22CAF}"/>
          </ac:graphicFrameMkLst>
        </pc:graphicFrameChg>
        <pc:graphicFrameChg chg="del mod modGraphic">
          <ac:chgData name="Avanti Krovi" userId="486f05793934f4ea" providerId="LiveId" clId="{4629CFC0-EC0A-473C-BC6B-FAAB186D6CE0}" dt="2023-05-30T12:54:08.688" v="5947" actId="478"/>
          <ac:graphicFrameMkLst>
            <pc:docMk/>
            <pc:sldMk cId="0" sldId="268"/>
            <ac:graphicFrameMk id="481" creationId="{00000000-0000-0000-0000-000000000000}"/>
          </ac:graphicFrameMkLst>
        </pc:graphicFrameChg>
      </pc:sldChg>
      <pc:sldChg chg="addSp delSp modSp del mod">
        <pc:chgData name="Avanti Krovi" userId="486f05793934f4ea" providerId="LiveId" clId="{4629CFC0-EC0A-473C-BC6B-FAAB186D6CE0}" dt="2023-05-30T13:49:46.551" v="6571" actId="47"/>
        <pc:sldMkLst>
          <pc:docMk/>
          <pc:sldMk cId="0" sldId="273"/>
        </pc:sldMkLst>
        <pc:spChg chg="add mod">
          <ac:chgData name="Avanti Krovi" userId="486f05793934f4ea" providerId="LiveId" clId="{4629CFC0-EC0A-473C-BC6B-FAAB186D6CE0}" dt="2023-05-30T13:12:04.450" v="6337" actId="20577"/>
          <ac:spMkLst>
            <pc:docMk/>
            <pc:sldMk cId="0" sldId="273"/>
            <ac:spMk id="3" creationId="{62D44FC4-C073-CAD5-B207-9F7FAD48B93A}"/>
          </ac:spMkLst>
        </pc:spChg>
        <pc:graphicFrameChg chg="add del mod">
          <ac:chgData name="Avanti Krovi" userId="486f05793934f4ea" providerId="LiveId" clId="{4629CFC0-EC0A-473C-BC6B-FAAB186D6CE0}" dt="2023-05-30T12:54:03.377" v="5945"/>
          <ac:graphicFrameMkLst>
            <pc:docMk/>
            <pc:sldMk cId="0" sldId="273"/>
            <ac:graphicFrameMk id="2" creationId="{E154A423-AAB1-2E03-2D71-3574BE9B1D35}"/>
          </ac:graphicFrameMkLst>
        </pc:graphicFrameChg>
      </pc:sldChg>
      <pc:sldChg chg="del">
        <pc:chgData name="Avanti Krovi" userId="486f05793934f4ea" providerId="LiveId" clId="{4629CFC0-EC0A-473C-BC6B-FAAB186D6CE0}" dt="2023-05-30T13:49:46.551" v="6571" actId="47"/>
        <pc:sldMkLst>
          <pc:docMk/>
          <pc:sldMk cId="0" sldId="274"/>
        </pc:sldMkLst>
      </pc:sldChg>
      <pc:sldChg chg="del">
        <pc:chgData name="Avanti Krovi" userId="486f05793934f4ea" providerId="LiveId" clId="{4629CFC0-EC0A-473C-BC6B-FAAB186D6CE0}" dt="2023-05-30T13:49:46.551" v="6571" actId="47"/>
        <pc:sldMkLst>
          <pc:docMk/>
          <pc:sldMk cId="0" sldId="275"/>
        </pc:sldMkLst>
      </pc:sldChg>
      <pc:sldChg chg="del">
        <pc:chgData name="Avanti Krovi" userId="486f05793934f4ea" providerId="LiveId" clId="{4629CFC0-EC0A-473C-BC6B-FAAB186D6CE0}" dt="2023-05-30T13:49:46.551" v="6571" actId="47"/>
        <pc:sldMkLst>
          <pc:docMk/>
          <pc:sldMk cId="0" sldId="276"/>
        </pc:sldMkLst>
      </pc:sldChg>
      <pc:sldChg chg="addSp delSp modSp del mod">
        <pc:chgData name="Avanti Krovi" userId="486f05793934f4ea" providerId="LiveId" clId="{4629CFC0-EC0A-473C-BC6B-FAAB186D6CE0}" dt="2023-05-30T12:59:30.087" v="6080" actId="47"/>
        <pc:sldMkLst>
          <pc:docMk/>
          <pc:sldMk cId="0" sldId="278"/>
        </pc:sldMkLst>
        <pc:graphicFrameChg chg="add mod">
          <ac:chgData name="Avanti Krovi" userId="486f05793934f4ea" providerId="LiveId" clId="{4629CFC0-EC0A-473C-BC6B-FAAB186D6CE0}" dt="2023-05-30T12:54:23.551" v="5950"/>
          <ac:graphicFrameMkLst>
            <pc:docMk/>
            <pc:sldMk cId="0" sldId="278"/>
            <ac:graphicFrameMk id="2" creationId="{0630E09D-46A6-9192-35B1-7F6725965691}"/>
          </ac:graphicFrameMkLst>
        </pc:graphicFrameChg>
        <pc:graphicFrameChg chg="del modGraphic">
          <ac:chgData name="Avanti Krovi" userId="486f05793934f4ea" providerId="LiveId" clId="{4629CFC0-EC0A-473C-BC6B-FAAB186D6CE0}" dt="2023-05-30T12:54:22.831" v="5949" actId="478"/>
          <ac:graphicFrameMkLst>
            <pc:docMk/>
            <pc:sldMk cId="0" sldId="278"/>
            <ac:graphicFrameMk id="614" creationId="{00000000-0000-0000-0000-000000000000}"/>
          </ac:graphicFrameMkLst>
        </pc:graphicFrameChg>
      </pc:sldChg>
      <pc:sldChg chg="delSp modSp del mod">
        <pc:chgData name="Avanti Krovi" userId="486f05793934f4ea" providerId="LiveId" clId="{4629CFC0-EC0A-473C-BC6B-FAAB186D6CE0}" dt="2023-05-28T00:50:41.713" v="74" actId="47"/>
        <pc:sldMkLst>
          <pc:docMk/>
          <pc:sldMk cId="0" sldId="284"/>
        </pc:sldMkLst>
        <pc:spChg chg="del">
          <ac:chgData name="Avanti Krovi" userId="486f05793934f4ea" providerId="LiveId" clId="{4629CFC0-EC0A-473C-BC6B-FAAB186D6CE0}" dt="2023-05-28T00:50:35.622" v="72" actId="478"/>
          <ac:spMkLst>
            <pc:docMk/>
            <pc:sldMk cId="0" sldId="284"/>
            <ac:spMk id="759" creationId="{00000000-0000-0000-0000-000000000000}"/>
          </ac:spMkLst>
        </pc:spChg>
        <pc:spChg chg="del">
          <ac:chgData name="Avanti Krovi" userId="486f05793934f4ea" providerId="LiveId" clId="{4629CFC0-EC0A-473C-BC6B-FAAB186D6CE0}" dt="2023-05-28T00:50:35.622" v="72" actId="478"/>
          <ac:spMkLst>
            <pc:docMk/>
            <pc:sldMk cId="0" sldId="284"/>
            <ac:spMk id="761" creationId="{00000000-0000-0000-0000-000000000000}"/>
          </ac:spMkLst>
        </pc:spChg>
        <pc:spChg chg="del">
          <ac:chgData name="Avanti Krovi" userId="486f05793934f4ea" providerId="LiveId" clId="{4629CFC0-EC0A-473C-BC6B-FAAB186D6CE0}" dt="2023-05-28T00:50:35.622" v="72" actId="478"/>
          <ac:spMkLst>
            <pc:docMk/>
            <pc:sldMk cId="0" sldId="284"/>
            <ac:spMk id="762" creationId="{00000000-0000-0000-0000-000000000000}"/>
          </ac:spMkLst>
        </pc:spChg>
        <pc:spChg chg="del">
          <ac:chgData name="Avanti Krovi" userId="486f05793934f4ea" providerId="LiveId" clId="{4629CFC0-EC0A-473C-BC6B-FAAB186D6CE0}" dt="2023-05-28T00:50:35.622" v="72" actId="478"/>
          <ac:spMkLst>
            <pc:docMk/>
            <pc:sldMk cId="0" sldId="284"/>
            <ac:spMk id="763" creationId="{00000000-0000-0000-0000-000000000000}"/>
          </ac:spMkLst>
        </pc:spChg>
        <pc:spChg chg="del">
          <ac:chgData name="Avanti Krovi" userId="486f05793934f4ea" providerId="LiveId" clId="{4629CFC0-EC0A-473C-BC6B-FAAB186D6CE0}" dt="2023-05-28T00:50:35.622" v="72" actId="478"/>
          <ac:spMkLst>
            <pc:docMk/>
            <pc:sldMk cId="0" sldId="284"/>
            <ac:spMk id="764" creationId="{00000000-0000-0000-0000-000000000000}"/>
          </ac:spMkLst>
        </pc:spChg>
        <pc:spChg chg="del">
          <ac:chgData name="Avanti Krovi" userId="486f05793934f4ea" providerId="LiveId" clId="{4629CFC0-EC0A-473C-BC6B-FAAB186D6CE0}" dt="2023-05-28T00:50:35.622" v="72" actId="478"/>
          <ac:spMkLst>
            <pc:docMk/>
            <pc:sldMk cId="0" sldId="284"/>
            <ac:spMk id="765" creationId="{00000000-0000-0000-0000-000000000000}"/>
          </ac:spMkLst>
        </pc:spChg>
        <pc:spChg chg="del">
          <ac:chgData name="Avanti Krovi" userId="486f05793934f4ea" providerId="LiveId" clId="{4629CFC0-EC0A-473C-BC6B-FAAB186D6CE0}" dt="2023-05-28T00:50:35.622" v="72" actId="478"/>
          <ac:spMkLst>
            <pc:docMk/>
            <pc:sldMk cId="0" sldId="284"/>
            <ac:spMk id="766" creationId="{00000000-0000-0000-0000-000000000000}"/>
          </ac:spMkLst>
        </pc:spChg>
        <pc:spChg chg="del">
          <ac:chgData name="Avanti Krovi" userId="486f05793934f4ea" providerId="LiveId" clId="{4629CFC0-EC0A-473C-BC6B-FAAB186D6CE0}" dt="2023-05-28T00:50:35.622" v="72" actId="478"/>
          <ac:spMkLst>
            <pc:docMk/>
            <pc:sldMk cId="0" sldId="284"/>
            <ac:spMk id="767" creationId="{00000000-0000-0000-0000-000000000000}"/>
          </ac:spMkLst>
        </pc:spChg>
        <pc:spChg chg="del">
          <ac:chgData name="Avanti Krovi" userId="486f05793934f4ea" providerId="LiveId" clId="{4629CFC0-EC0A-473C-BC6B-FAAB186D6CE0}" dt="2023-05-28T00:50:35.622" v="72" actId="478"/>
          <ac:spMkLst>
            <pc:docMk/>
            <pc:sldMk cId="0" sldId="284"/>
            <ac:spMk id="768" creationId="{00000000-0000-0000-0000-000000000000}"/>
          </ac:spMkLst>
        </pc:spChg>
        <pc:spChg chg="del">
          <ac:chgData name="Avanti Krovi" userId="486f05793934f4ea" providerId="LiveId" clId="{4629CFC0-EC0A-473C-BC6B-FAAB186D6CE0}" dt="2023-05-28T00:50:35.622" v="72" actId="478"/>
          <ac:spMkLst>
            <pc:docMk/>
            <pc:sldMk cId="0" sldId="284"/>
            <ac:spMk id="769" creationId="{00000000-0000-0000-0000-000000000000}"/>
          </ac:spMkLst>
        </pc:spChg>
        <pc:spChg chg="del">
          <ac:chgData name="Avanti Krovi" userId="486f05793934f4ea" providerId="LiveId" clId="{4629CFC0-EC0A-473C-BC6B-FAAB186D6CE0}" dt="2023-05-28T00:50:35.622" v="72" actId="478"/>
          <ac:spMkLst>
            <pc:docMk/>
            <pc:sldMk cId="0" sldId="284"/>
            <ac:spMk id="773" creationId="{00000000-0000-0000-0000-000000000000}"/>
          </ac:spMkLst>
        </pc:spChg>
        <pc:spChg chg="del">
          <ac:chgData name="Avanti Krovi" userId="486f05793934f4ea" providerId="LiveId" clId="{4629CFC0-EC0A-473C-BC6B-FAAB186D6CE0}" dt="2023-05-28T00:50:35.622" v="72" actId="478"/>
          <ac:spMkLst>
            <pc:docMk/>
            <pc:sldMk cId="0" sldId="284"/>
            <ac:spMk id="774" creationId="{00000000-0000-0000-0000-000000000000}"/>
          </ac:spMkLst>
        </pc:spChg>
        <pc:spChg chg="del">
          <ac:chgData name="Avanti Krovi" userId="486f05793934f4ea" providerId="LiveId" clId="{4629CFC0-EC0A-473C-BC6B-FAAB186D6CE0}" dt="2023-05-28T00:50:35.622" v="72" actId="478"/>
          <ac:spMkLst>
            <pc:docMk/>
            <pc:sldMk cId="0" sldId="284"/>
            <ac:spMk id="775" creationId="{00000000-0000-0000-0000-000000000000}"/>
          </ac:spMkLst>
        </pc:spChg>
        <pc:spChg chg="del">
          <ac:chgData name="Avanti Krovi" userId="486f05793934f4ea" providerId="LiveId" clId="{4629CFC0-EC0A-473C-BC6B-FAAB186D6CE0}" dt="2023-05-28T00:50:35.622" v="72" actId="478"/>
          <ac:spMkLst>
            <pc:docMk/>
            <pc:sldMk cId="0" sldId="284"/>
            <ac:spMk id="776" creationId="{00000000-0000-0000-0000-000000000000}"/>
          </ac:spMkLst>
        </pc:spChg>
        <pc:spChg chg="del">
          <ac:chgData name="Avanti Krovi" userId="486f05793934f4ea" providerId="LiveId" clId="{4629CFC0-EC0A-473C-BC6B-FAAB186D6CE0}" dt="2023-05-28T00:50:35.622" v="72" actId="478"/>
          <ac:spMkLst>
            <pc:docMk/>
            <pc:sldMk cId="0" sldId="284"/>
            <ac:spMk id="777" creationId="{00000000-0000-0000-0000-000000000000}"/>
          </ac:spMkLst>
        </pc:spChg>
        <pc:spChg chg="del">
          <ac:chgData name="Avanti Krovi" userId="486f05793934f4ea" providerId="LiveId" clId="{4629CFC0-EC0A-473C-BC6B-FAAB186D6CE0}" dt="2023-05-28T00:50:35.622" v="72" actId="478"/>
          <ac:spMkLst>
            <pc:docMk/>
            <pc:sldMk cId="0" sldId="284"/>
            <ac:spMk id="778" creationId="{00000000-0000-0000-0000-000000000000}"/>
          </ac:spMkLst>
        </pc:spChg>
        <pc:spChg chg="del">
          <ac:chgData name="Avanti Krovi" userId="486f05793934f4ea" providerId="LiveId" clId="{4629CFC0-EC0A-473C-BC6B-FAAB186D6CE0}" dt="2023-05-28T00:50:35.622" v="72" actId="478"/>
          <ac:spMkLst>
            <pc:docMk/>
            <pc:sldMk cId="0" sldId="284"/>
            <ac:spMk id="779" creationId="{00000000-0000-0000-0000-000000000000}"/>
          </ac:spMkLst>
        </pc:spChg>
        <pc:spChg chg="del">
          <ac:chgData name="Avanti Krovi" userId="486f05793934f4ea" providerId="LiveId" clId="{4629CFC0-EC0A-473C-BC6B-FAAB186D6CE0}" dt="2023-05-28T00:50:35.622" v="72" actId="478"/>
          <ac:spMkLst>
            <pc:docMk/>
            <pc:sldMk cId="0" sldId="284"/>
            <ac:spMk id="780" creationId="{00000000-0000-0000-0000-000000000000}"/>
          </ac:spMkLst>
        </pc:spChg>
        <pc:spChg chg="del">
          <ac:chgData name="Avanti Krovi" userId="486f05793934f4ea" providerId="LiveId" clId="{4629CFC0-EC0A-473C-BC6B-FAAB186D6CE0}" dt="2023-05-28T00:50:35.622" v="72" actId="478"/>
          <ac:spMkLst>
            <pc:docMk/>
            <pc:sldMk cId="0" sldId="284"/>
            <ac:spMk id="781" creationId="{00000000-0000-0000-0000-000000000000}"/>
          </ac:spMkLst>
        </pc:spChg>
        <pc:spChg chg="del">
          <ac:chgData name="Avanti Krovi" userId="486f05793934f4ea" providerId="LiveId" clId="{4629CFC0-EC0A-473C-BC6B-FAAB186D6CE0}" dt="2023-05-28T00:50:35.622" v="72" actId="478"/>
          <ac:spMkLst>
            <pc:docMk/>
            <pc:sldMk cId="0" sldId="284"/>
            <ac:spMk id="782" creationId="{00000000-0000-0000-0000-000000000000}"/>
          </ac:spMkLst>
        </pc:spChg>
        <pc:spChg chg="del">
          <ac:chgData name="Avanti Krovi" userId="486f05793934f4ea" providerId="LiveId" clId="{4629CFC0-EC0A-473C-BC6B-FAAB186D6CE0}" dt="2023-05-28T00:50:35.622" v="72" actId="478"/>
          <ac:spMkLst>
            <pc:docMk/>
            <pc:sldMk cId="0" sldId="284"/>
            <ac:spMk id="783" creationId="{00000000-0000-0000-0000-000000000000}"/>
          </ac:spMkLst>
        </pc:spChg>
        <pc:spChg chg="del">
          <ac:chgData name="Avanti Krovi" userId="486f05793934f4ea" providerId="LiveId" clId="{4629CFC0-EC0A-473C-BC6B-FAAB186D6CE0}" dt="2023-05-28T00:50:35.622" v="72" actId="478"/>
          <ac:spMkLst>
            <pc:docMk/>
            <pc:sldMk cId="0" sldId="284"/>
            <ac:spMk id="784" creationId="{00000000-0000-0000-0000-000000000000}"/>
          </ac:spMkLst>
        </pc:spChg>
        <pc:spChg chg="del">
          <ac:chgData name="Avanti Krovi" userId="486f05793934f4ea" providerId="LiveId" clId="{4629CFC0-EC0A-473C-BC6B-FAAB186D6CE0}" dt="2023-05-28T00:50:35.622" v="72" actId="478"/>
          <ac:spMkLst>
            <pc:docMk/>
            <pc:sldMk cId="0" sldId="284"/>
            <ac:spMk id="785" creationId="{00000000-0000-0000-0000-000000000000}"/>
          </ac:spMkLst>
        </pc:spChg>
        <pc:spChg chg="del">
          <ac:chgData name="Avanti Krovi" userId="486f05793934f4ea" providerId="LiveId" clId="{4629CFC0-EC0A-473C-BC6B-FAAB186D6CE0}" dt="2023-05-28T00:50:35.622" v="72" actId="478"/>
          <ac:spMkLst>
            <pc:docMk/>
            <pc:sldMk cId="0" sldId="284"/>
            <ac:spMk id="786" creationId="{00000000-0000-0000-0000-000000000000}"/>
          </ac:spMkLst>
        </pc:spChg>
        <pc:spChg chg="del">
          <ac:chgData name="Avanti Krovi" userId="486f05793934f4ea" providerId="LiveId" clId="{4629CFC0-EC0A-473C-BC6B-FAAB186D6CE0}" dt="2023-05-28T00:50:35.622" v="72" actId="478"/>
          <ac:spMkLst>
            <pc:docMk/>
            <pc:sldMk cId="0" sldId="284"/>
            <ac:spMk id="787" creationId="{00000000-0000-0000-0000-000000000000}"/>
          </ac:spMkLst>
        </pc:spChg>
        <pc:spChg chg="del">
          <ac:chgData name="Avanti Krovi" userId="486f05793934f4ea" providerId="LiveId" clId="{4629CFC0-EC0A-473C-BC6B-FAAB186D6CE0}" dt="2023-05-28T00:50:35.622" v="72" actId="478"/>
          <ac:spMkLst>
            <pc:docMk/>
            <pc:sldMk cId="0" sldId="284"/>
            <ac:spMk id="788" creationId="{00000000-0000-0000-0000-000000000000}"/>
          </ac:spMkLst>
        </pc:spChg>
        <pc:spChg chg="del">
          <ac:chgData name="Avanti Krovi" userId="486f05793934f4ea" providerId="LiveId" clId="{4629CFC0-EC0A-473C-BC6B-FAAB186D6CE0}" dt="2023-05-28T00:50:35.622" v="72" actId="478"/>
          <ac:spMkLst>
            <pc:docMk/>
            <pc:sldMk cId="0" sldId="284"/>
            <ac:spMk id="789" creationId="{00000000-0000-0000-0000-000000000000}"/>
          </ac:spMkLst>
        </pc:spChg>
        <pc:spChg chg="del">
          <ac:chgData name="Avanti Krovi" userId="486f05793934f4ea" providerId="LiveId" clId="{4629CFC0-EC0A-473C-BC6B-FAAB186D6CE0}" dt="2023-05-28T00:50:35.622" v="72" actId="478"/>
          <ac:spMkLst>
            <pc:docMk/>
            <pc:sldMk cId="0" sldId="284"/>
            <ac:spMk id="790" creationId="{00000000-0000-0000-0000-000000000000}"/>
          </ac:spMkLst>
        </pc:spChg>
        <pc:spChg chg="del">
          <ac:chgData name="Avanti Krovi" userId="486f05793934f4ea" providerId="LiveId" clId="{4629CFC0-EC0A-473C-BC6B-FAAB186D6CE0}" dt="2023-05-28T00:50:35.622" v="72" actId="478"/>
          <ac:spMkLst>
            <pc:docMk/>
            <pc:sldMk cId="0" sldId="284"/>
            <ac:spMk id="797" creationId="{00000000-0000-0000-0000-000000000000}"/>
          </ac:spMkLst>
        </pc:spChg>
        <pc:spChg chg="mod">
          <ac:chgData name="Avanti Krovi" userId="486f05793934f4ea" providerId="LiveId" clId="{4629CFC0-EC0A-473C-BC6B-FAAB186D6CE0}" dt="2023-05-28T00:50:29.652" v="71" actId="20577"/>
          <ac:spMkLst>
            <pc:docMk/>
            <pc:sldMk cId="0" sldId="284"/>
            <ac:spMk id="800" creationId="{00000000-0000-0000-0000-000000000000}"/>
          </ac:spMkLst>
        </pc:spChg>
        <pc:spChg chg="del">
          <ac:chgData name="Avanti Krovi" userId="486f05793934f4ea" providerId="LiveId" clId="{4629CFC0-EC0A-473C-BC6B-FAAB186D6CE0}" dt="2023-05-28T00:50:35.622" v="72" actId="478"/>
          <ac:spMkLst>
            <pc:docMk/>
            <pc:sldMk cId="0" sldId="284"/>
            <ac:spMk id="801" creationId="{00000000-0000-0000-0000-000000000000}"/>
          </ac:spMkLst>
        </pc:spChg>
        <pc:spChg chg="del">
          <ac:chgData name="Avanti Krovi" userId="486f05793934f4ea" providerId="LiveId" clId="{4629CFC0-EC0A-473C-BC6B-FAAB186D6CE0}" dt="2023-05-28T00:50:35.622" v="72" actId="478"/>
          <ac:spMkLst>
            <pc:docMk/>
            <pc:sldMk cId="0" sldId="284"/>
            <ac:spMk id="802" creationId="{00000000-0000-0000-0000-000000000000}"/>
          </ac:spMkLst>
        </pc:spChg>
        <pc:spChg chg="del">
          <ac:chgData name="Avanti Krovi" userId="486f05793934f4ea" providerId="LiveId" clId="{4629CFC0-EC0A-473C-BC6B-FAAB186D6CE0}" dt="2023-05-28T00:50:35.622" v="72" actId="478"/>
          <ac:spMkLst>
            <pc:docMk/>
            <pc:sldMk cId="0" sldId="284"/>
            <ac:spMk id="803" creationId="{00000000-0000-0000-0000-000000000000}"/>
          </ac:spMkLst>
        </pc:spChg>
        <pc:spChg chg="del">
          <ac:chgData name="Avanti Krovi" userId="486f05793934f4ea" providerId="LiveId" clId="{4629CFC0-EC0A-473C-BC6B-FAAB186D6CE0}" dt="2023-05-28T00:50:39.578" v="73" actId="478"/>
          <ac:spMkLst>
            <pc:docMk/>
            <pc:sldMk cId="0" sldId="284"/>
            <ac:spMk id="804" creationId="{00000000-0000-0000-0000-000000000000}"/>
          </ac:spMkLst>
        </pc:spChg>
        <pc:grpChg chg="del">
          <ac:chgData name="Avanti Krovi" userId="486f05793934f4ea" providerId="LiveId" clId="{4629CFC0-EC0A-473C-BC6B-FAAB186D6CE0}" dt="2023-05-28T00:50:35.622" v="72" actId="478"/>
          <ac:grpSpMkLst>
            <pc:docMk/>
            <pc:sldMk cId="0" sldId="284"/>
            <ac:grpSpMk id="770" creationId="{00000000-0000-0000-0000-000000000000}"/>
          </ac:grpSpMkLst>
        </pc:grpChg>
        <pc:grpChg chg="del">
          <ac:chgData name="Avanti Krovi" userId="486f05793934f4ea" providerId="LiveId" clId="{4629CFC0-EC0A-473C-BC6B-FAAB186D6CE0}" dt="2023-05-28T00:50:35.622" v="72" actId="478"/>
          <ac:grpSpMkLst>
            <pc:docMk/>
            <pc:sldMk cId="0" sldId="284"/>
            <ac:grpSpMk id="791" creationId="{00000000-0000-0000-0000-000000000000}"/>
          </ac:grpSpMkLst>
        </pc:grpChg>
        <pc:grpChg chg="del">
          <ac:chgData name="Avanti Krovi" userId="486f05793934f4ea" providerId="LiveId" clId="{4629CFC0-EC0A-473C-BC6B-FAAB186D6CE0}" dt="2023-05-28T00:50:35.622" v="72" actId="478"/>
          <ac:grpSpMkLst>
            <pc:docMk/>
            <pc:sldMk cId="0" sldId="284"/>
            <ac:grpSpMk id="794" creationId="{00000000-0000-0000-0000-000000000000}"/>
          </ac:grpSpMkLst>
        </pc:grpChg>
        <pc:picChg chg="del">
          <ac:chgData name="Avanti Krovi" userId="486f05793934f4ea" providerId="LiveId" clId="{4629CFC0-EC0A-473C-BC6B-FAAB186D6CE0}" dt="2023-05-28T00:50:35.622" v="72" actId="478"/>
          <ac:picMkLst>
            <pc:docMk/>
            <pc:sldMk cId="0" sldId="284"/>
            <ac:picMk id="798" creationId="{00000000-0000-0000-0000-000000000000}"/>
          </ac:picMkLst>
        </pc:picChg>
        <pc:picChg chg="del">
          <ac:chgData name="Avanti Krovi" userId="486f05793934f4ea" providerId="LiveId" clId="{4629CFC0-EC0A-473C-BC6B-FAAB186D6CE0}" dt="2023-05-28T00:50:35.622" v="72" actId="478"/>
          <ac:picMkLst>
            <pc:docMk/>
            <pc:sldMk cId="0" sldId="284"/>
            <ac:picMk id="799" creationId="{00000000-0000-0000-0000-000000000000}"/>
          </ac:picMkLst>
        </pc:picChg>
      </pc:sldChg>
      <pc:sldChg chg="del">
        <pc:chgData name="Avanti Krovi" userId="486f05793934f4ea" providerId="LiveId" clId="{4629CFC0-EC0A-473C-BC6B-FAAB186D6CE0}" dt="2023-05-29T16:45:27.387" v="5712" actId="47"/>
        <pc:sldMkLst>
          <pc:docMk/>
          <pc:sldMk cId="0" sldId="285"/>
        </pc:sldMkLst>
      </pc:sldChg>
      <pc:sldChg chg="del">
        <pc:chgData name="Avanti Krovi" userId="486f05793934f4ea" providerId="LiveId" clId="{4629CFC0-EC0A-473C-BC6B-FAAB186D6CE0}" dt="2023-05-29T16:45:27.387" v="5712" actId="47"/>
        <pc:sldMkLst>
          <pc:docMk/>
          <pc:sldMk cId="0" sldId="286"/>
        </pc:sldMkLst>
      </pc:sldChg>
      <pc:sldChg chg="addSp delSp modSp add del mod">
        <pc:chgData name="Avanti Krovi" userId="486f05793934f4ea" providerId="LiveId" clId="{4629CFC0-EC0A-473C-BC6B-FAAB186D6CE0}" dt="2023-05-30T20:29:25.034" v="11857" actId="47"/>
        <pc:sldMkLst>
          <pc:docMk/>
          <pc:sldMk cId="0" sldId="288"/>
        </pc:sldMkLst>
        <pc:graphicFrameChg chg="add mod modGraphic">
          <ac:chgData name="Avanti Krovi" userId="486f05793934f4ea" providerId="LiveId" clId="{4629CFC0-EC0A-473C-BC6B-FAAB186D6CE0}" dt="2023-05-30T12:59:40.772" v="6083" actId="207"/>
          <ac:graphicFrameMkLst>
            <pc:docMk/>
            <pc:sldMk cId="0" sldId="288"/>
            <ac:graphicFrameMk id="2" creationId="{2142EFB3-E172-00AA-2B62-44AAC03B25DD}"/>
          </ac:graphicFrameMkLst>
        </pc:graphicFrameChg>
        <pc:graphicFrameChg chg="del mod modGraphic">
          <ac:chgData name="Avanti Krovi" userId="486f05793934f4ea" providerId="LiveId" clId="{4629CFC0-EC0A-473C-BC6B-FAAB186D6CE0}" dt="2023-05-30T12:54:33.978" v="5953" actId="478"/>
          <ac:graphicFrameMkLst>
            <pc:docMk/>
            <pc:sldMk cId="0" sldId="288"/>
            <ac:graphicFrameMk id="849" creationId="{00000000-0000-0000-0000-000000000000}"/>
          </ac:graphicFrameMkLst>
        </pc:graphicFrameChg>
      </pc:sldChg>
      <pc:sldChg chg="del">
        <pc:chgData name="Avanti Krovi" userId="486f05793934f4ea" providerId="LiveId" clId="{4629CFC0-EC0A-473C-BC6B-FAAB186D6CE0}" dt="2023-05-29T16:46:48.545" v="5713" actId="47"/>
        <pc:sldMkLst>
          <pc:docMk/>
          <pc:sldMk cId="0" sldId="289"/>
        </pc:sldMkLst>
      </pc:sldChg>
      <pc:sldChg chg="del">
        <pc:chgData name="Avanti Krovi" userId="486f05793934f4ea" providerId="LiveId" clId="{4629CFC0-EC0A-473C-BC6B-FAAB186D6CE0}" dt="2023-05-30T13:05:16.612" v="6272" actId="47"/>
        <pc:sldMkLst>
          <pc:docMk/>
          <pc:sldMk cId="0" sldId="292"/>
        </pc:sldMkLst>
      </pc:sldChg>
      <pc:sldChg chg="del">
        <pc:chgData name="Avanti Krovi" userId="486f05793934f4ea" providerId="LiveId" clId="{4629CFC0-EC0A-473C-BC6B-FAAB186D6CE0}" dt="2023-05-30T13:05:16.612" v="6272" actId="47"/>
        <pc:sldMkLst>
          <pc:docMk/>
          <pc:sldMk cId="0" sldId="293"/>
        </pc:sldMkLst>
      </pc:sldChg>
      <pc:sldChg chg="addSp delSp modSp mod ord">
        <pc:chgData name="Avanti Krovi" userId="486f05793934f4ea" providerId="LiveId" clId="{4629CFC0-EC0A-473C-BC6B-FAAB186D6CE0}" dt="2023-05-30T19:18:16.817" v="8894" actId="1076"/>
        <pc:sldMkLst>
          <pc:docMk/>
          <pc:sldMk cId="0" sldId="294"/>
        </pc:sldMkLst>
        <pc:spChg chg="add mod">
          <ac:chgData name="Avanti Krovi" userId="486f05793934f4ea" providerId="LiveId" clId="{4629CFC0-EC0A-473C-BC6B-FAAB186D6CE0}" dt="2023-05-30T19:18:16.817" v="8894" actId="1076"/>
          <ac:spMkLst>
            <pc:docMk/>
            <pc:sldMk cId="0" sldId="294"/>
            <ac:spMk id="3" creationId="{1203297B-1FA1-9915-662F-ED0C74C89DBA}"/>
          </ac:spMkLst>
        </pc:spChg>
        <pc:spChg chg="add mod">
          <ac:chgData name="Avanti Krovi" userId="486f05793934f4ea" providerId="LiveId" clId="{4629CFC0-EC0A-473C-BC6B-FAAB186D6CE0}" dt="2023-05-30T14:22:04.765" v="6759" actId="207"/>
          <ac:spMkLst>
            <pc:docMk/>
            <pc:sldMk cId="0" sldId="294"/>
            <ac:spMk id="4" creationId="{2DBA92D0-AEA9-AC45-B4E0-0F23DC0840BE}"/>
          </ac:spMkLst>
        </pc:spChg>
        <pc:spChg chg="del">
          <ac:chgData name="Avanti Krovi" userId="486f05793934f4ea" providerId="LiveId" clId="{4629CFC0-EC0A-473C-BC6B-FAAB186D6CE0}" dt="2023-05-30T14:16:58.438" v="6712" actId="478"/>
          <ac:spMkLst>
            <pc:docMk/>
            <pc:sldMk cId="0" sldId="294"/>
            <ac:spMk id="909" creationId="{00000000-0000-0000-0000-000000000000}"/>
          </ac:spMkLst>
        </pc:spChg>
        <pc:spChg chg="mod">
          <ac:chgData name="Avanti Krovi" userId="486f05793934f4ea" providerId="LiveId" clId="{4629CFC0-EC0A-473C-BC6B-FAAB186D6CE0}" dt="2023-05-30T14:17:27.417" v="6718" actId="1076"/>
          <ac:spMkLst>
            <pc:docMk/>
            <pc:sldMk cId="0" sldId="294"/>
            <ac:spMk id="912" creationId="{00000000-0000-0000-0000-000000000000}"/>
          </ac:spMkLst>
        </pc:spChg>
        <pc:spChg chg="mod">
          <ac:chgData name="Avanti Krovi" userId="486f05793934f4ea" providerId="LiveId" clId="{4629CFC0-EC0A-473C-BC6B-FAAB186D6CE0}" dt="2023-05-30T14:21:22.539" v="6756" actId="207"/>
          <ac:spMkLst>
            <pc:docMk/>
            <pc:sldMk cId="0" sldId="294"/>
            <ac:spMk id="913" creationId="{00000000-0000-0000-0000-000000000000}"/>
          </ac:spMkLst>
        </pc:spChg>
        <pc:picChg chg="add mod">
          <ac:chgData name="Avanti Krovi" userId="486f05793934f4ea" providerId="LiveId" clId="{4629CFC0-EC0A-473C-BC6B-FAAB186D6CE0}" dt="2023-05-30T14:17:26.220" v="6717" actId="1076"/>
          <ac:picMkLst>
            <pc:docMk/>
            <pc:sldMk cId="0" sldId="294"/>
            <ac:picMk id="2" creationId="{4F30C6AF-2CF9-D9DA-7C54-D3197FBD05BE}"/>
          </ac:picMkLst>
        </pc:picChg>
        <pc:picChg chg="del">
          <ac:chgData name="Avanti Krovi" userId="486f05793934f4ea" providerId="LiveId" clId="{4629CFC0-EC0A-473C-BC6B-FAAB186D6CE0}" dt="2023-05-30T14:16:58.438" v="6712" actId="478"/>
          <ac:picMkLst>
            <pc:docMk/>
            <pc:sldMk cId="0" sldId="294"/>
            <ac:picMk id="910" creationId="{00000000-0000-0000-0000-000000000000}"/>
          </ac:picMkLst>
        </pc:picChg>
      </pc:sldChg>
      <pc:sldChg chg="del">
        <pc:chgData name="Avanti Krovi" userId="486f05793934f4ea" providerId="LiveId" clId="{4629CFC0-EC0A-473C-BC6B-FAAB186D6CE0}" dt="2023-05-30T13:05:16.612" v="6272" actId="47"/>
        <pc:sldMkLst>
          <pc:docMk/>
          <pc:sldMk cId="0" sldId="296"/>
        </pc:sldMkLst>
      </pc:sldChg>
      <pc:sldChg chg="del">
        <pc:chgData name="Avanti Krovi" userId="486f05793934f4ea" providerId="LiveId" clId="{4629CFC0-EC0A-473C-BC6B-FAAB186D6CE0}" dt="2023-05-30T13:05:16.612" v="6272" actId="47"/>
        <pc:sldMkLst>
          <pc:docMk/>
          <pc:sldMk cId="0" sldId="297"/>
        </pc:sldMkLst>
      </pc:sldChg>
      <pc:sldChg chg="addSp delSp modSp del mod ord">
        <pc:chgData name="Avanti Krovi" userId="486f05793934f4ea" providerId="LiveId" clId="{4629CFC0-EC0A-473C-BC6B-FAAB186D6CE0}" dt="2023-05-30T20:10:08.475" v="11369" actId="47"/>
        <pc:sldMkLst>
          <pc:docMk/>
          <pc:sldMk cId="0" sldId="298"/>
        </pc:sldMkLst>
        <pc:spChg chg="add">
          <ac:chgData name="Avanti Krovi" userId="486f05793934f4ea" providerId="LiveId" clId="{4629CFC0-EC0A-473C-BC6B-FAAB186D6CE0}" dt="2023-05-30T13:11:23.926" v="6276" actId="22"/>
          <ac:spMkLst>
            <pc:docMk/>
            <pc:sldMk cId="0" sldId="298"/>
            <ac:spMk id="5" creationId="{285A566D-EE17-4175-DAE9-A8C753F5F165}"/>
          </ac:spMkLst>
        </pc:spChg>
        <pc:spChg chg="del mod">
          <ac:chgData name="Avanti Krovi" userId="486f05793934f4ea" providerId="LiveId" clId="{4629CFC0-EC0A-473C-BC6B-FAAB186D6CE0}" dt="2023-05-30T13:03:04" v="6212" actId="478"/>
          <ac:spMkLst>
            <pc:docMk/>
            <pc:sldMk cId="0" sldId="298"/>
            <ac:spMk id="950" creationId="{00000000-0000-0000-0000-000000000000}"/>
          </ac:spMkLst>
        </pc:spChg>
        <pc:spChg chg="mod">
          <ac:chgData name="Avanti Krovi" userId="486f05793934f4ea" providerId="LiveId" clId="{4629CFC0-EC0A-473C-BC6B-FAAB186D6CE0}" dt="2023-05-30T13:02:56.880" v="6210" actId="20577"/>
          <ac:spMkLst>
            <pc:docMk/>
            <pc:sldMk cId="0" sldId="298"/>
            <ac:spMk id="951" creationId="{00000000-0000-0000-0000-000000000000}"/>
          </ac:spMkLst>
        </pc:spChg>
        <pc:spChg chg="del mod">
          <ac:chgData name="Avanti Krovi" userId="486f05793934f4ea" providerId="LiveId" clId="{4629CFC0-EC0A-473C-BC6B-FAAB186D6CE0}" dt="2023-05-30T13:03:04" v="6212" actId="478"/>
          <ac:spMkLst>
            <pc:docMk/>
            <pc:sldMk cId="0" sldId="298"/>
            <ac:spMk id="952" creationId="{00000000-0000-0000-0000-000000000000}"/>
          </ac:spMkLst>
        </pc:spChg>
        <pc:spChg chg="del mod">
          <ac:chgData name="Avanti Krovi" userId="486f05793934f4ea" providerId="LiveId" clId="{4629CFC0-EC0A-473C-BC6B-FAAB186D6CE0}" dt="2023-05-30T13:03:04" v="6212" actId="478"/>
          <ac:spMkLst>
            <pc:docMk/>
            <pc:sldMk cId="0" sldId="298"/>
            <ac:spMk id="953" creationId="{00000000-0000-0000-0000-000000000000}"/>
          </ac:spMkLst>
        </pc:spChg>
        <pc:grpChg chg="del mod">
          <ac:chgData name="Avanti Krovi" userId="486f05793934f4ea" providerId="LiveId" clId="{4629CFC0-EC0A-473C-BC6B-FAAB186D6CE0}" dt="2023-05-30T13:03:04" v="6212" actId="478"/>
          <ac:grpSpMkLst>
            <pc:docMk/>
            <pc:sldMk cId="0" sldId="298"/>
            <ac:grpSpMk id="3" creationId="{2FC11349-48E2-C769-C345-833C7008D8DF}"/>
          </ac:grpSpMkLst>
        </pc:grpChg>
      </pc:sldChg>
      <pc:sldChg chg="addSp delSp modSp del mod">
        <pc:chgData name="Avanti Krovi" userId="486f05793934f4ea" providerId="LiveId" clId="{4629CFC0-EC0A-473C-BC6B-FAAB186D6CE0}" dt="2023-05-30T14:04:32.433" v="6670" actId="47"/>
        <pc:sldMkLst>
          <pc:docMk/>
          <pc:sldMk cId="1127941635" sldId="303"/>
        </pc:sldMkLst>
        <pc:spChg chg="add del mod">
          <ac:chgData name="Avanti Krovi" userId="486f05793934f4ea" providerId="LiveId" clId="{4629CFC0-EC0A-473C-BC6B-FAAB186D6CE0}" dt="2023-05-30T13:00:56.231" v="6085" actId="767"/>
          <ac:spMkLst>
            <pc:docMk/>
            <pc:sldMk cId="1127941635" sldId="303"/>
            <ac:spMk id="2" creationId="{E73EFF98-8670-A63B-D7EF-C3A948C6850C}"/>
          </ac:spMkLst>
        </pc:spChg>
        <pc:spChg chg="add mod">
          <ac:chgData name="Avanti Krovi" userId="486f05793934f4ea" providerId="LiveId" clId="{4629CFC0-EC0A-473C-BC6B-FAAB186D6CE0}" dt="2023-05-30T13:50:00.553" v="6572" actId="1076"/>
          <ac:spMkLst>
            <pc:docMk/>
            <pc:sldMk cId="1127941635" sldId="303"/>
            <ac:spMk id="3" creationId="{121354F1-C26C-2CD1-768A-092CB79A627D}"/>
          </ac:spMkLst>
        </pc:spChg>
      </pc:sldChg>
      <pc:sldChg chg="addSp delSp modSp mod">
        <pc:chgData name="Avanti Krovi" userId="486f05793934f4ea" providerId="LiveId" clId="{4629CFC0-EC0A-473C-BC6B-FAAB186D6CE0}" dt="2023-06-02T15:01:22.536" v="12900" actId="20577"/>
        <pc:sldMkLst>
          <pc:docMk/>
          <pc:sldMk cId="261358607" sldId="305"/>
        </pc:sldMkLst>
        <pc:spChg chg="add del">
          <ac:chgData name="Avanti Krovi" userId="486f05793934f4ea" providerId="LiveId" clId="{4629CFC0-EC0A-473C-BC6B-FAAB186D6CE0}" dt="2023-05-30T20:17:24.541" v="11729" actId="478"/>
          <ac:spMkLst>
            <pc:docMk/>
            <pc:sldMk cId="261358607" sldId="305"/>
            <ac:spMk id="4" creationId="{1DF1D376-52A6-68E4-7E19-078CA5D809C5}"/>
          </ac:spMkLst>
        </pc:spChg>
        <pc:spChg chg="add mod">
          <ac:chgData name="Avanti Krovi" userId="486f05793934f4ea" providerId="LiveId" clId="{4629CFC0-EC0A-473C-BC6B-FAAB186D6CE0}" dt="2023-05-30T20:23:28.542" v="11847" actId="1076"/>
          <ac:spMkLst>
            <pc:docMk/>
            <pc:sldMk cId="261358607" sldId="305"/>
            <ac:spMk id="8" creationId="{82F65817-2C1E-9354-4141-26289D4E9A3B}"/>
          </ac:spMkLst>
        </pc:spChg>
        <pc:spChg chg="add mod">
          <ac:chgData name="Avanti Krovi" userId="486f05793934f4ea" providerId="LiveId" clId="{4629CFC0-EC0A-473C-BC6B-FAAB186D6CE0}" dt="2023-05-30T20:23:28.542" v="11847" actId="1076"/>
          <ac:spMkLst>
            <pc:docMk/>
            <pc:sldMk cId="261358607" sldId="305"/>
            <ac:spMk id="9" creationId="{49794FF7-AED6-5032-4CBC-9518DCEE7A8E}"/>
          </ac:spMkLst>
        </pc:spChg>
        <pc:spChg chg="add mod">
          <ac:chgData name="Avanti Krovi" userId="486f05793934f4ea" providerId="LiveId" clId="{4629CFC0-EC0A-473C-BC6B-FAAB186D6CE0}" dt="2023-05-30T20:23:28.542" v="11847" actId="1076"/>
          <ac:spMkLst>
            <pc:docMk/>
            <pc:sldMk cId="261358607" sldId="305"/>
            <ac:spMk id="10" creationId="{13672400-7421-682F-35F5-01B10C5807C3}"/>
          </ac:spMkLst>
        </pc:spChg>
        <pc:spChg chg="mod">
          <ac:chgData name="Avanti Krovi" userId="486f05793934f4ea" providerId="LiveId" clId="{4629CFC0-EC0A-473C-BC6B-FAAB186D6CE0}" dt="2023-05-31T12:03:43.524" v="12677" actId="20577"/>
          <ac:spMkLst>
            <pc:docMk/>
            <pc:sldMk cId="261358607" sldId="305"/>
            <ac:spMk id="874" creationId="{00000000-0000-0000-0000-000000000000}"/>
          </ac:spMkLst>
        </pc:spChg>
        <pc:spChg chg="del">
          <ac:chgData name="Avanti Krovi" userId="486f05793934f4ea" providerId="LiveId" clId="{4629CFC0-EC0A-473C-BC6B-FAAB186D6CE0}" dt="2023-05-30T20:13:13.602" v="11391" actId="478"/>
          <ac:spMkLst>
            <pc:docMk/>
            <pc:sldMk cId="261358607" sldId="305"/>
            <ac:spMk id="877" creationId="{00000000-0000-0000-0000-000000000000}"/>
          </ac:spMkLst>
        </pc:spChg>
        <pc:graphicFrameChg chg="add del mod modGraphic">
          <ac:chgData name="Avanti Krovi" userId="486f05793934f4ea" providerId="LiveId" clId="{4629CFC0-EC0A-473C-BC6B-FAAB186D6CE0}" dt="2023-05-30T20:19:06.468" v="11741" actId="478"/>
          <ac:graphicFrameMkLst>
            <pc:docMk/>
            <pc:sldMk cId="261358607" sldId="305"/>
            <ac:graphicFrameMk id="5" creationId="{1E48732B-F293-2083-C972-190F68CE1B36}"/>
          </ac:graphicFrameMkLst>
        </pc:graphicFrameChg>
        <pc:graphicFrameChg chg="add del modGraphic">
          <ac:chgData name="Avanti Krovi" userId="486f05793934f4ea" providerId="LiveId" clId="{4629CFC0-EC0A-473C-BC6B-FAAB186D6CE0}" dt="2023-05-30T20:19:34.739" v="11744" actId="1032"/>
          <ac:graphicFrameMkLst>
            <pc:docMk/>
            <pc:sldMk cId="261358607" sldId="305"/>
            <ac:graphicFrameMk id="6" creationId="{FF250191-20C9-DAC1-7514-FDCBD9BA98A4}"/>
          </ac:graphicFrameMkLst>
        </pc:graphicFrameChg>
        <pc:graphicFrameChg chg="add del mod modGraphic">
          <ac:chgData name="Avanti Krovi" userId="486f05793934f4ea" providerId="LiveId" clId="{4629CFC0-EC0A-473C-BC6B-FAAB186D6CE0}" dt="2023-05-30T20:21:29.346" v="11750" actId="478"/>
          <ac:graphicFrameMkLst>
            <pc:docMk/>
            <pc:sldMk cId="261358607" sldId="305"/>
            <ac:graphicFrameMk id="7" creationId="{03DF3797-A7C9-CC8F-12B5-8E7D5562E6DD}"/>
          </ac:graphicFrameMkLst>
        </pc:graphicFrameChg>
        <pc:graphicFrameChg chg="mod modGraphic">
          <ac:chgData name="Avanti Krovi" userId="486f05793934f4ea" providerId="LiveId" clId="{4629CFC0-EC0A-473C-BC6B-FAAB186D6CE0}" dt="2023-06-02T15:01:22.536" v="12900" actId="20577"/>
          <ac:graphicFrameMkLst>
            <pc:docMk/>
            <pc:sldMk cId="261358607" sldId="305"/>
            <ac:graphicFrameMk id="876" creationId="{00000000-0000-0000-0000-000000000000}"/>
          </ac:graphicFrameMkLst>
        </pc:graphicFrameChg>
        <pc:cxnChg chg="add del">
          <ac:chgData name="Avanti Krovi" userId="486f05793934f4ea" providerId="LiveId" clId="{4629CFC0-EC0A-473C-BC6B-FAAB186D6CE0}" dt="2023-05-30T20:16:52.251" v="11727" actId="478"/>
          <ac:cxnSpMkLst>
            <pc:docMk/>
            <pc:sldMk cId="261358607" sldId="305"/>
            <ac:cxnSpMk id="3" creationId="{A8E7F133-F5A5-A322-B0E4-CAAF365D9087}"/>
          </ac:cxnSpMkLst>
        </pc:cxnChg>
      </pc:sldChg>
      <pc:sldChg chg="delSp modSp mod ord">
        <pc:chgData name="Avanti Krovi" userId="486f05793934f4ea" providerId="LiveId" clId="{4629CFC0-EC0A-473C-BC6B-FAAB186D6CE0}" dt="2023-05-31T17:00:03.333" v="12729"/>
        <pc:sldMkLst>
          <pc:docMk/>
          <pc:sldMk cId="2012325349" sldId="306"/>
        </pc:sldMkLst>
        <pc:spChg chg="del mod">
          <ac:chgData name="Avanti Krovi" userId="486f05793934f4ea" providerId="LiveId" clId="{4629CFC0-EC0A-473C-BC6B-FAAB186D6CE0}" dt="2023-05-31T11:18:00.782" v="11988" actId="478"/>
          <ac:spMkLst>
            <pc:docMk/>
            <pc:sldMk cId="2012325349" sldId="306"/>
            <ac:spMk id="20" creationId="{491DBAED-CFF5-E73F-F67E-B7152DE9B0F3}"/>
          </ac:spMkLst>
        </pc:spChg>
        <pc:spChg chg="del">
          <ac:chgData name="Avanti Krovi" userId="486f05793934f4ea" providerId="LiveId" clId="{4629CFC0-EC0A-473C-BC6B-FAAB186D6CE0}" dt="2023-05-31T11:17:17.569" v="11976" actId="478"/>
          <ac:spMkLst>
            <pc:docMk/>
            <pc:sldMk cId="2012325349" sldId="306"/>
            <ac:spMk id="21" creationId="{1FAF2194-1FBC-281B-EC26-355D201119DE}"/>
          </ac:spMkLst>
        </pc:spChg>
        <pc:spChg chg="del">
          <ac:chgData name="Avanti Krovi" userId="486f05793934f4ea" providerId="LiveId" clId="{4629CFC0-EC0A-473C-BC6B-FAAB186D6CE0}" dt="2023-05-31T11:17:17.569" v="11976" actId="478"/>
          <ac:spMkLst>
            <pc:docMk/>
            <pc:sldMk cId="2012325349" sldId="306"/>
            <ac:spMk id="22" creationId="{1E7AEC94-9B30-6D3A-6A20-42BF4C131F4F}"/>
          </ac:spMkLst>
        </pc:spChg>
        <pc:spChg chg="del">
          <ac:chgData name="Avanti Krovi" userId="486f05793934f4ea" providerId="LiveId" clId="{4629CFC0-EC0A-473C-BC6B-FAAB186D6CE0}" dt="2023-05-31T11:17:17.569" v="11976" actId="478"/>
          <ac:spMkLst>
            <pc:docMk/>
            <pc:sldMk cId="2012325349" sldId="306"/>
            <ac:spMk id="23" creationId="{A139CD40-8009-5CEA-F3AE-4478F493D1DC}"/>
          </ac:spMkLst>
        </pc:spChg>
        <pc:spChg chg="del">
          <ac:chgData name="Avanti Krovi" userId="486f05793934f4ea" providerId="LiveId" clId="{4629CFC0-EC0A-473C-BC6B-FAAB186D6CE0}" dt="2023-05-31T11:17:17.569" v="11976" actId="478"/>
          <ac:spMkLst>
            <pc:docMk/>
            <pc:sldMk cId="2012325349" sldId="306"/>
            <ac:spMk id="24" creationId="{0F4EC603-D0AB-B8F1-EE8C-3F15CD05E30D}"/>
          </ac:spMkLst>
        </pc:spChg>
        <pc:spChg chg="del">
          <ac:chgData name="Avanti Krovi" userId="486f05793934f4ea" providerId="LiveId" clId="{4629CFC0-EC0A-473C-BC6B-FAAB186D6CE0}" dt="2023-05-31T11:17:17.569" v="11976" actId="478"/>
          <ac:spMkLst>
            <pc:docMk/>
            <pc:sldMk cId="2012325349" sldId="306"/>
            <ac:spMk id="411" creationId="{00000000-0000-0000-0000-000000000000}"/>
          </ac:spMkLst>
        </pc:spChg>
        <pc:spChg chg="mod">
          <ac:chgData name="Avanti Krovi" userId="486f05793934f4ea" providerId="LiveId" clId="{4629CFC0-EC0A-473C-BC6B-FAAB186D6CE0}" dt="2023-05-31T11:29:57.401" v="12279" actId="20577"/>
          <ac:spMkLst>
            <pc:docMk/>
            <pc:sldMk cId="2012325349" sldId="306"/>
            <ac:spMk id="429" creationId="{00000000-0000-0000-0000-000000000000}"/>
          </ac:spMkLst>
        </pc:spChg>
        <pc:spChg chg="mod">
          <ac:chgData name="Avanti Krovi" userId="486f05793934f4ea" providerId="LiveId" clId="{4629CFC0-EC0A-473C-BC6B-FAAB186D6CE0}" dt="2023-05-31T11:22:04.128" v="12118" actId="1076"/>
          <ac:spMkLst>
            <pc:docMk/>
            <pc:sldMk cId="2012325349" sldId="306"/>
            <ac:spMk id="431" creationId="{00000000-0000-0000-0000-000000000000}"/>
          </ac:spMkLst>
        </pc:spChg>
        <pc:spChg chg="del mod">
          <ac:chgData name="Avanti Krovi" userId="486f05793934f4ea" providerId="LiveId" clId="{4629CFC0-EC0A-473C-BC6B-FAAB186D6CE0}" dt="2023-05-31T11:18:00.782" v="11988" actId="478"/>
          <ac:spMkLst>
            <pc:docMk/>
            <pc:sldMk cId="2012325349" sldId="306"/>
            <ac:spMk id="432" creationId="{00000000-0000-0000-0000-000000000000}"/>
          </ac:spMkLst>
        </pc:spChg>
        <pc:spChg chg="del mod">
          <ac:chgData name="Avanti Krovi" userId="486f05793934f4ea" providerId="LiveId" clId="{4629CFC0-EC0A-473C-BC6B-FAAB186D6CE0}" dt="2023-05-31T11:17:42.670" v="11984" actId="478"/>
          <ac:spMkLst>
            <pc:docMk/>
            <pc:sldMk cId="2012325349" sldId="306"/>
            <ac:spMk id="435" creationId="{00000000-0000-0000-0000-000000000000}"/>
          </ac:spMkLst>
        </pc:spChg>
        <pc:spChg chg="del mod topLvl">
          <ac:chgData name="Avanti Krovi" userId="486f05793934f4ea" providerId="LiveId" clId="{4629CFC0-EC0A-473C-BC6B-FAAB186D6CE0}" dt="2023-05-31T11:28:52.316" v="12242" actId="478"/>
          <ac:spMkLst>
            <pc:docMk/>
            <pc:sldMk cId="2012325349" sldId="306"/>
            <ac:spMk id="437" creationId="{00000000-0000-0000-0000-000000000000}"/>
          </ac:spMkLst>
        </pc:spChg>
        <pc:spChg chg="del mod topLvl">
          <ac:chgData name="Avanti Krovi" userId="486f05793934f4ea" providerId="LiveId" clId="{4629CFC0-EC0A-473C-BC6B-FAAB186D6CE0}" dt="2023-05-31T11:19:26.431" v="12082" actId="478"/>
          <ac:spMkLst>
            <pc:docMk/>
            <pc:sldMk cId="2012325349" sldId="306"/>
            <ac:spMk id="438" creationId="{00000000-0000-0000-0000-000000000000}"/>
          </ac:spMkLst>
        </pc:spChg>
        <pc:spChg chg="del">
          <ac:chgData name="Avanti Krovi" userId="486f05793934f4ea" providerId="LiveId" clId="{4629CFC0-EC0A-473C-BC6B-FAAB186D6CE0}" dt="2023-05-31T11:17:17.569" v="11976" actId="478"/>
          <ac:spMkLst>
            <pc:docMk/>
            <pc:sldMk cId="2012325349" sldId="306"/>
            <ac:spMk id="439" creationId="{00000000-0000-0000-0000-000000000000}"/>
          </ac:spMkLst>
        </pc:spChg>
        <pc:spChg chg="del">
          <ac:chgData name="Avanti Krovi" userId="486f05793934f4ea" providerId="LiveId" clId="{4629CFC0-EC0A-473C-BC6B-FAAB186D6CE0}" dt="2023-05-31T11:17:17.569" v="11976" actId="478"/>
          <ac:spMkLst>
            <pc:docMk/>
            <pc:sldMk cId="2012325349" sldId="306"/>
            <ac:spMk id="440" creationId="{00000000-0000-0000-0000-000000000000}"/>
          </ac:spMkLst>
        </pc:spChg>
        <pc:spChg chg="del">
          <ac:chgData name="Avanti Krovi" userId="486f05793934f4ea" providerId="LiveId" clId="{4629CFC0-EC0A-473C-BC6B-FAAB186D6CE0}" dt="2023-05-31T11:17:17.569" v="11976" actId="478"/>
          <ac:spMkLst>
            <pc:docMk/>
            <pc:sldMk cId="2012325349" sldId="306"/>
            <ac:spMk id="441" creationId="{00000000-0000-0000-0000-000000000000}"/>
          </ac:spMkLst>
        </pc:spChg>
        <pc:spChg chg="del">
          <ac:chgData name="Avanti Krovi" userId="486f05793934f4ea" providerId="LiveId" clId="{4629CFC0-EC0A-473C-BC6B-FAAB186D6CE0}" dt="2023-05-31T11:17:17.569" v="11976" actId="478"/>
          <ac:spMkLst>
            <pc:docMk/>
            <pc:sldMk cId="2012325349" sldId="306"/>
            <ac:spMk id="442" creationId="{00000000-0000-0000-0000-000000000000}"/>
          </ac:spMkLst>
        </pc:spChg>
        <pc:spChg chg="del">
          <ac:chgData name="Avanti Krovi" userId="486f05793934f4ea" providerId="LiveId" clId="{4629CFC0-EC0A-473C-BC6B-FAAB186D6CE0}" dt="2023-05-31T11:17:17.569" v="11976" actId="478"/>
          <ac:spMkLst>
            <pc:docMk/>
            <pc:sldMk cId="2012325349" sldId="306"/>
            <ac:spMk id="443" creationId="{00000000-0000-0000-0000-000000000000}"/>
          </ac:spMkLst>
        </pc:spChg>
        <pc:spChg chg="del">
          <ac:chgData name="Avanti Krovi" userId="486f05793934f4ea" providerId="LiveId" clId="{4629CFC0-EC0A-473C-BC6B-FAAB186D6CE0}" dt="2023-05-31T11:17:17.569" v="11976" actId="478"/>
          <ac:spMkLst>
            <pc:docMk/>
            <pc:sldMk cId="2012325349" sldId="306"/>
            <ac:spMk id="444" creationId="{00000000-0000-0000-0000-000000000000}"/>
          </ac:spMkLst>
        </pc:spChg>
        <pc:spChg chg="del">
          <ac:chgData name="Avanti Krovi" userId="486f05793934f4ea" providerId="LiveId" clId="{4629CFC0-EC0A-473C-BC6B-FAAB186D6CE0}" dt="2023-05-31T11:17:17.569" v="11976" actId="478"/>
          <ac:spMkLst>
            <pc:docMk/>
            <pc:sldMk cId="2012325349" sldId="306"/>
            <ac:spMk id="445" creationId="{00000000-0000-0000-0000-000000000000}"/>
          </ac:spMkLst>
        </pc:spChg>
        <pc:spChg chg="del">
          <ac:chgData name="Avanti Krovi" userId="486f05793934f4ea" providerId="LiveId" clId="{4629CFC0-EC0A-473C-BC6B-FAAB186D6CE0}" dt="2023-05-31T11:17:17.569" v="11976" actId="478"/>
          <ac:spMkLst>
            <pc:docMk/>
            <pc:sldMk cId="2012325349" sldId="306"/>
            <ac:spMk id="446" creationId="{00000000-0000-0000-0000-000000000000}"/>
          </ac:spMkLst>
        </pc:spChg>
        <pc:spChg chg="del">
          <ac:chgData name="Avanti Krovi" userId="486f05793934f4ea" providerId="LiveId" clId="{4629CFC0-EC0A-473C-BC6B-FAAB186D6CE0}" dt="2023-05-31T11:17:17.569" v="11976" actId="478"/>
          <ac:spMkLst>
            <pc:docMk/>
            <pc:sldMk cId="2012325349" sldId="306"/>
            <ac:spMk id="447" creationId="{00000000-0000-0000-0000-000000000000}"/>
          </ac:spMkLst>
        </pc:spChg>
        <pc:spChg chg="del">
          <ac:chgData name="Avanti Krovi" userId="486f05793934f4ea" providerId="LiveId" clId="{4629CFC0-EC0A-473C-BC6B-FAAB186D6CE0}" dt="2023-05-31T11:17:17.569" v="11976" actId="478"/>
          <ac:spMkLst>
            <pc:docMk/>
            <pc:sldMk cId="2012325349" sldId="306"/>
            <ac:spMk id="448" creationId="{00000000-0000-0000-0000-000000000000}"/>
          </ac:spMkLst>
        </pc:spChg>
        <pc:spChg chg="del">
          <ac:chgData name="Avanti Krovi" userId="486f05793934f4ea" providerId="LiveId" clId="{4629CFC0-EC0A-473C-BC6B-FAAB186D6CE0}" dt="2023-05-31T11:17:17.569" v="11976" actId="478"/>
          <ac:spMkLst>
            <pc:docMk/>
            <pc:sldMk cId="2012325349" sldId="306"/>
            <ac:spMk id="449" creationId="{00000000-0000-0000-0000-000000000000}"/>
          </ac:spMkLst>
        </pc:spChg>
        <pc:spChg chg="del">
          <ac:chgData name="Avanti Krovi" userId="486f05793934f4ea" providerId="LiveId" clId="{4629CFC0-EC0A-473C-BC6B-FAAB186D6CE0}" dt="2023-05-31T11:17:17.569" v="11976" actId="478"/>
          <ac:spMkLst>
            <pc:docMk/>
            <pc:sldMk cId="2012325349" sldId="306"/>
            <ac:spMk id="450" creationId="{00000000-0000-0000-0000-000000000000}"/>
          </ac:spMkLst>
        </pc:spChg>
        <pc:spChg chg="del">
          <ac:chgData name="Avanti Krovi" userId="486f05793934f4ea" providerId="LiveId" clId="{4629CFC0-EC0A-473C-BC6B-FAAB186D6CE0}" dt="2023-05-31T11:17:17.569" v="11976" actId="478"/>
          <ac:spMkLst>
            <pc:docMk/>
            <pc:sldMk cId="2012325349" sldId="306"/>
            <ac:spMk id="451" creationId="{00000000-0000-0000-0000-000000000000}"/>
          </ac:spMkLst>
        </pc:spChg>
        <pc:spChg chg="del">
          <ac:chgData name="Avanti Krovi" userId="486f05793934f4ea" providerId="LiveId" clId="{4629CFC0-EC0A-473C-BC6B-FAAB186D6CE0}" dt="2023-05-31T11:17:17.569" v="11976" actId="478"/>
          <ac:spMkLst>
            <pc:docMk/>
            <pc:sldMk cId="2012325349" sldId="306"/>
            <ac:spMk id="452" creationId="{00000000-0000-0000-0000-000000000000}"/>
          </ac:spMkLst>
        </pc:spChg>
        <pc:spChg chg="del">
          <ac:chgData name="Avanti Krovi" userId="486f05793934f4ea" providerId="LiveId" clId="{4629CFC0-EC0A-473C-BC6B-FAAB186D6CE0}" dt="2023-05-31T11:17:17.569" v="11976" actId="478"/>
          <ac:spMkLst>
            <pc:docMk/>
            <pc:sldMk cId="2012325349" sldId="306"/>
            <ac:spMk id="453" creationId="{00000000-0000-0000-0000-000000000000}"/>
          </ac:spMkLst>
        </pc:spChg>
        <pc:grpChg chg="del mod">
          <ac:chgData name="Avanti Krovi" userId="486f05793934f4ea" providerId="LiveId" clId="{4629CFC0-EC0A-473C-BC6B-FAAB186D6CE0}" dt="2023-05-31T11:18:00.782" v="11988" actId="478"/>
          <ac:grpSpMkLst>
            <pc:docMk/>
            <pc:sldMk cId="2012325349" sldId="306"/>
            <ac:grpSpMk id="412" creationId="{00000000-0000-0000-0000-000000000000}"/>
          </ac:grpSpMkLst>
        </pc:grpChg>
        <pc:grpChg chg="mod">
          <ac:chgData name="Avanti Krovi" userId="486f05793934f4ea" providerId="LiveId" clId="{4629CFC0-EC0A-473C-BC6B-FAAB186D6CE0}" dt="2023-05-31T11:22:04.128" v="12118" actId="1076"/>
          <ac:grpSpMkLst>
            <pc:docMk/>
            <pc:sldMk cId="2012325349" sldId="306"/>
            <ac:grpSpMk id="424" creationId="{00000000-0000-0000-0000-000000000000}"/>
          </ac:grpSpMkLst>
        </pc:grpChg>
        <pc:grpChg chg="del mod">
          <ac:chgData name="Avanti Krovi" userId="486f05793934f4ea" providerId="LiveId" clId="{4629CFC0-EC0A-473C-BC6B-FAAB186D6CE0}" dt="2023-05-31T11:19:26.431" v="12082" actId="478"/>
          <ac:grpSpMkLst>
            <pc:docMk/>
            <pc:sldMk cId="2012325349" sldId="306"/>
            <ac:grpSpMk id="436" creationId="{00000000-0000-0000-0000-000000000000}"/>
          </ac:grpSpMkLst>
        </pc:grpChg>
        <pc:picChg chg="mod">
          <ac:chgData name="Avanti Krovi" userId="486f05793934f4ea" providerId="LiveId" clId="{4629CFC0-EC0A-473C-BC6B-FAAB186D6CE0}" dt="2023-05-31T11:22:04.128" v="12118" actId="1076"/>
          <ac:picMkLst>
            <pc:docMk/>
            <pc:sldMk cId="2012325349" sldId="306"/>
            <ac:picMk id="423" creationId="{00000000-0000-0000-0000-000000000000}"/>
          </ac:picMkLst>
        </pc:picChg>
      </pc:sldChg>
      <pc:sldChg chg="del">
        <pc:chgData name="Avanti Krovi" userId="486f05793934f4ea" providerId="LiveId" clId="{4629CFC0-EC0A-473C-BC6B-FAAB186D6CE0}" dt="2023-05-29T16:52:04.337" v="5868" actId="47"/>
        <pc:sldMkLst>
          <pc:docMk/>
          <pc:sldMk cId="3060263470" sldId="308"/>
        </pc:sldMkLst>
      </pc:sldChg>
      <pc:sldChg chg="addSp delSp modSp add del mod">
        <pc:chgData name="Avanti Krovi" userId="486f05793934f4ea" providerId="LiveId" clId="{4629CFC0-EC0A-473C-BC6B-FAAB186D6CE0}" dt="2023-05-30T20:29:37.308" v="11861" actId="47"/>
        <pc:sldMkLst>
          <pc:docMk/>
          <pc:sldMk cId="0" sldId="315"/>
        </pc:sldMkLst>
        <pc:graphicFrameChg chg="add mod">
          <ac:chgData name="Avanti Krovi" userId="486f05793934f4ea" providerId="LiveId" clId="{4629CFC0-EC0A-473C-BC6B-FAAB186D6CE0}" dt="2023-05-30T12:54:44.275" v="5958"/>
          <ac:graphicFrameMkLst>
            <pc:docMk/>
            <pc:sldMk cId="0" sldId="315"/>
            <ac:graphicFrameMk id="2" creationId="{59064EC0-6D28-71DC-0F1F-3A31C98E347D}"/>
          </ac:graphicFrameMkLst>
        </pc:graphicFrameChg>
        <pc:graphicFrameChg chg="del mod modGraphic">
          <ac:chgData name="Avanti Krovi" userId="486f05793934f4ea" providerId="LiveId" clId="{4629CFC0-EC0A-473C-BC6B-FAAB186D6CE0}" dt="2023-05-30T12:54:43.751" v="5957" actId="478"/>
          <ac:graphicFrameMkLst>
            <pc:docMk/>
            <pc:sldMk cId="0" sldId="315"/>
            <ac:graphicFrameMk id="961" creationId="{00000000-0000-0000-0000-000000000000}"/>
          </ac:graphicFrameMkLst>
        </pc:graphicFrameChg>
      </pc:sldChg>
      <pc:sldChg chg="modSp mod">
        <pc:chgData name="Avanti Krovi" userId="486f05793934f4ea" providerId="LiveId" clId="{4629CFC0-EC0A-473C-BC6B-FAAB186D6CE0}" dt="2023-05-31T17:02:43.917" v="12894" actId="20577"/>
        <pc:sldMkLst>
          <pc:docMk/>
          <pc:sldMk cId="0" sldId="316"/>
        </pc:sldMkLst>
        <pc:spChg chg="mod">
          <ac:chgData name="Avanti Krovi" userId="486f05793934f4ea" providerId="LiveId" clId="{4629CFC0-EC0A-473C-BC6B-FAAB186D6CE0}" dt="2023-05-31T17:02:43.917" v="12894" actId="20577"/>
          <ac:spMkLst>
            <pc:docMk/>
            <pc:sldMk cId="0" sldId="316"/>
            <ac:spMk id="997" creationId="{00000000-0000-0000-0000-000000000000}"/>
          </ac:spMkLst>
        </pc:spChg>
        <pc:spChg chg="mod">
          <ac:chgData name="Avanti Krovi" userId="486f05793934f4ea" providerId="LiveId" clId="{4629CFC0-EC0A-473C-BC6B-FAAB186D6CE0}" dt="2023-05-31T11:37:33.105" v="12544" actId="14100"/>
          <ac:spMkLst>
            <pc:docMk/>
            <pc:sldMk cId="0" sldId="316"/>
            <ac:spMk id="999" creationId="{00000000-0000-0000-0000-000000000000}"/>
          </ac:spMkLst>
        </pc:spChg>
      </pc:sldChg>
      <pc:sldChg chg="add del">
        <pc:chgData name="Avanti Krovi" userId="486f05793934f4ea" providerId="LiveId" clId="{4629CFC0-EC0A-473C-BC6B-FAAB186D6CE0}" dt="2023-05-29T16:45:27.387" v="5712" actId="47"/>
        <pc:sldMkLst>
          <pc:docMk/>
          <pc:sldMk cId="2259998641" sldId="317"/>
        </pc:sldMkLst>
      </pc:sldChg>
      <pc:sldChg chg="add del ord">
        <pc:chgData name="Avanti Krovi" userId="486f05793934f4ea" providerId="LiveId" clId="{4629CFC0-EC0A-473C-BC6B-FAAB186D6CE0}" dt="2023-05-29T16:45:27.387" v="5712" actId="47"/>
        <pc:sldMkLst>
          <pc:docMk/>
          <pc:sldMk cId="3431826435" sldId="318"/>
        </pc:sldMkLst>
      </pc:sldChg>
      <pc:sldChg chg="modSp add del mod">
        <pc:chgData name="Avanti Krovi" userId="486f05793934f4ea" providerId="LiveId" clId="{4629CFC0-EC0A-473C-BC6B-FAAB186D6CE0}" dt="2023-05-29T16:39:41.755" v="5659" actId="47"/>
        <pc:sldMkLst>
          <pc:docMk/>
          <pc:sldMk cId="2470168249" sldId="950"/>
        </pc:sldMkLst>
        <pc:spChg chg="mod">
          <ac:chgData name="Avanti Krovi" userId="486f05793934f4ea" providerId="LiveId" clId="{4629CFC0-EC0A-473C-BC6B-FAAB186D6CE0}" dt="2023-05-28T00:49:00.667" v="41" actId="27636"/>
          <ac:spMkLst>
            <pc:docMk/>
            <pc:sldMk cId="2470168249" sldId="950"/>
            <ac:spMk id="5" creationId="{B89381FA-7CEB-61DB-3F8E-13EFD228B9C1}"/>
          </ac:spMkLst>
        </pc:spChg>
      </pc:sldChg>
      <pc:sldChg chg="add del">
        <pc:chgData name="Avanti Krovi" userId="486f05793934f4ea" providerId="LiveId" clId="{4629CFC0-EC0A-473C-BC6B-FAAB186D6CE0}" dt="2023-05-30T17:42:21.594" v="8890" actId="47"/>
        <pc:sldMkLst>
          <pc:docMk/>
          <pc:sldMk cId="2216074630" sldId="951"/>
        </pc:sldMkLst>
      </pc:sldChg>
      <pc:sldChg chg="modSp add del mod">
        <pc:chgData name="Avanti Krovi" userId="486f05793934f4ea" providerId="LiveId" clId="{4629CFC0-EC0A-473C-BC6B-FAAB186D6CE0}" dt="2023-05-30T12:55:25.411" v="5959" actId="2696"/>
        <pc:sldMkLst>
          <pc:docMk/>
          <pc:sldMk cId="4221852113" sldId="951"/>
        </pc:sldMkLst>
        <pc:spChg chg="mod">
          <ac:chgData name="Avanti Krovi" userId="486f05793934f4ea" providerId="LiveId" clId="{4629CFC0-EC0A-473C-BC6B-FAAB186D6CE0}" dt="2023-05-29T16:44:45.515" v="5711" actId="20577"/>
          <ac:spMkLst>
            <pc:docMk/>
            <pc:sldMk cId="4221852113" sldId="951"/>
            <ac:spMk id="2" creationId="{4DD58E04-E61B-8580-D94A-BB35C4FCE46D}"/>
          </ac:spMkLst>
        </pc:spChg>
        <pc:spChg chg="mod">
          <ac:chgData name="Avanti Krovi" userId="486f05793934f4ea" providerId="LiveId" clId="{4629CFC0-EC0A-473C-BC6B-FAAB186D6CE0}" dt="2023-05-29T16:42:27.413" v="5675" actId="1076"/>
          <ac:spMkLst>
            <pc:docMk/>
            <pc:sldMk cId="4221852113" sldId="951"/>
            <ac:spMk id="10" creationId="{109AA97B-1CC8-E525-13BF-20542C5E9FB4}"/>
          </ac:spMkLst>
        </pc:spChg>
        <pc:spChg chg="mod">
          <ac:chgData name="Avanti Krovi" userId="486f05793934f4ea" providerId="LiveId" clId="{4629CFC0-EC0A-473C-BC6B-FAAB186D6CE0}" dt="2023-05-29T16:42:27.413" v="5675" actId="1076"/>
          <ac:spMkLst>
            <pc:docMk/>
            <pc:sldMk cId="4221852113" sldId="951"/>
            <ac:spMk id="11" creationId="{AD47CC50-D881-B7FA-3767-22317A914E5B}"/>
          </ac:spMkLst>
        </pc:spChg>
        <pc:spChg chg="mod">
          <ac:chgData name="Avanti Krovi" userId="486f05793934f4ea" providerId="LiveId" clId="{4629CFC0-EC0A-473C-BC6B-FAAB186D6CE0}" dt="2023-05-29T16:42:27.413" v="5675" actId="1076"/>
          <ac:spMkLst>
            <pc:docMk/>
            <pc:sldMk cId="4221852113" sldId="951"/>
            <ac:spMk id="12" creationId="{A4116ACD-83D4-AC88-1149-7ABE08933AD0}"/>
          </ac:spMkLst>
        </pc:spChg>
        <pc:spChg chg="mod">
          <ac:chgData name="Avanti Krovi" userId="486f05793934f4ea" providerId="LiveId" clId="{4629CFC0-EC0A-473C-BC6B-FAAB186D6CE0}" dt="2023-05-29T16:42:27.413" v="5675" actId="1076"/>
          <ac:spMkLst>
            <pc:docMk/>
            <pc:sldMk cId="4221852113" sldId="951"/>
            <ac:spMk id="13" creationId="{8892F3E2-9F2E-551D-B5E4-5189BAE52D73}"/>
          </ac:spMkLst>
        </pc:spChg>
        <pc:spChg chg="mod">
          <ac:chgData name="Avanti Krovi" userId="486f05793934f4ea" providerId="LiveId" clId="{4629CFC0-EC0A-473C-BC6B-FAAB186D6CE0}" dt="2023-05-29T16:42:27.413" v="5675" actId="1076"/>
          <ac:spMkLst>
            <pc:docMk/>
            <pc:sldMk cId="4221852113" sldId="951"/>
            <ac:spMk id="14" creationId="{6A72E2A5-FDCF-6D57-DDFC-B03D9DD7C2CB}"/>
          </ac:spMkLst>
        </pc:spChg>
        <pc:spChg chg="mod">
          <ac:chgData name="Avanti Krovi" userId="486f05793934f4ea" providerId="LiveId" clId="{4629CFC0-EC0A-473C-BC6B-FAAB186D6CE0}" dt="2023-05-29T16:42:27.413" v="5675" actId="1076"/>
          <ac:spMkLst>
            <pc:docMk/>
            <pc:sldMk cId="4221852113" sldId="951"/>
            <ac:spMk id="15" creationId="{CE4A507D-4E1F-75B5-3D3D-CE40A0C76DC4}"/>
          </ac:spMkLst>
        </pc:spChg>
        <pc:graphicFrameChg chg="mod modGraphic">
          <ac:chgData name="Avanti Krovi" userId="486f05793934f4ea" providerId="LiveId" clId="{4629CFC0-EC0A-473C-BC6B-FAAB186D6CE0}" dt="2023-05-29T16:44:25.995" v="5694" actId="1036"/>
          <ac:graphicFrameMkLst>
            <pc:docMk/>
            <pc:sldMk cId="4221852113" sldId="951"/>
            <ac:graphicFrameMk id="3" creationId="{A737163E-016F-6E23-B7A0-5938D00315EF}"/>
          </ac:graphicFrameMkLst>
        </pc:graphicFrameChg>
        <pc:graphicFrameChg chg="mod modGraphic">
          <ac:chgData name="Avanti Krovi" userId="486f05793934f4ea" providerId="LiveId" clId="{4629CFC0-EC0A-473C-BC6B-FAAB186D6CE0}" dt="2023-05-29T16:42:55.744" v="5680" actId="14734"/>
          <ac:graphicFrameMkLst>
            <pc:docMk/>
            <pc:sldMk cId="4221852113" sldId="951"/>
            <ac:graphicFrameMk id="4" creationId="{96BE3A0E-9D43-9482-EE56-3024EB126DD4}"/>
          </ac:graphicFrameMkLst>
        </pc:graphicFrameChg>
        <pc:graphicFrameChg chg="mod">
          <ac:chgData name="Avanti Krovi" userId="486f05793934f4ea" providerId="LiveId" clId="{4629CFC0-EC0A-473C-BC6B-FAAB186D6CE0}" dt="2023-05-29T16:44:15.236" v="5692" actId="1036"/>
          <ac:graphicFrameMkLst>
            <pc:docMk/>
            <pc:sldMk cId="4221852113" sldId="951"/>
            <ac:graphicFrameMk id="7" creationId="{A6BC7525-C560-84FF-4445-928E841684CB}"/>
          </ac:graphicFrameMkLst>
        </pc:graphicFrameChg>
      </pc:sldChg>
      <pc:sldChg chg="delSp modSp add del mod">
        <pc:chgData name="Avanti Krovi" userId="486f05793934f4ea" providerId="LiveId" clId="{4629CFC0-EC0A-473C-BC6B-FAAB186D6CE0}" dt="2023-05-30T19:40:32.656" v="9741" actId="47"/>
        <pc:sldMkLst>
          <pc:docMk/>
          <pc:sldMk cId="2539343765" sldId="970"/>
        </pc:sldMkLst>
        <pc:spChg chg="mod">
          <ac:chgData name="Avanti Krovi" userId="486f05793934f4ea" providerId="LiveId" clId="{4629CFC0-EC0A-473C-BC6B-FAAB186D6CE0}" dt="2023-05-30T14:07:57.078" v="6700" actId="20577"/>
          <ac:spMkLst>
            <pc:docMk/>
            <pc:sldMk cId="2539343765" sldId="970"/>
            <ac:spMk id="2" creationId="{3EB0857F-D969-5071-75C6-C289587CFFB3}"/>
          </ac:spMkLst>
        </pc:spChg>
        <pc:spChg chg="del">
          <ac:chgData name="Avanti Krovi" userId="486f05793934f4ea" providerId="LiveId" clId="{4629CFC0-EC0A-473C-BC6B-FAAB186D6CE0}" dt="2023-05-30T14:08:02.653" v="6701" actId="478"/>
          <ac:spMkLst>
            <pc:docMk/>
            <pc:sldMk cId="2539343765" sldId="970"/>
            <ac:spMk id="7" creationId="{AB052476-7737-C930-93DB-F26DFCBF1652}"/>
          </ac:spMkLst>
        </pc:spChg>
        <pc:picChg chg="del">
          <ac:chgData name="Avanti Krovi" userId="486f05793934f4ea" providerId="LiveId" clId="{4629CFC0-EC0A-473C-BC6B-FAAB186D6CE0}" dt="2023-05-30T14:08:02.653" v="6701" actId="478"/>
          <ac:picMkLst>
            <pc:docMk/>
            <pc:sldMk cId="2539343765" sldId="970"/>
            <ac:picMk id="5" creationId="{891A1A23-1276-7E77-331C-234FEA6B1115}"/>
          </ac:picMkLst>
        </pc:picChg>
        <pc:picChg chg="del">
          <ac:chgData name="Avanti Krovi" userId="486f05793934f4ea" providerId="LiveId" clId="{4629CFC0-EC0A-473C-BC6B-FAAB186D6CE0}" dt="2023-05-30T14:08:02.653" v="6701" actId="478"/>
          <ac:picMkLst>
            <pc:docMk/>
            <pc:sldMk cId="2539343765" sldId="970"/>
            <ac:picMk id="6" creationId="{0C18B373-AB9D-1B49-8056-85350077D9A7}"/>
          </ac:picMkLst>
        </pc:picChg>
      </pc:sldChg>
      <pc:sldChg chg="delSp modSp add del mod">
        <pc:chgData name="Avanti Krovi" userId="486f05793934f4ea" providerId="LiveId" clId="{4629CFC0-EC0A-473C-BC6B-FAAB186D6CE0}" dt="2023-05-30T14:23:13.869" v="6771" actId="47"/>
        <pc:sldMkLst>
          <pc:docMk/>
          <pc:sldMk cId="759650197" sldId="971"/>
        </pc:sldMkLst>
        <pc:spChg chg="mod">
          <ac:chgData name="Avanti Krovi" userId="486f05793934f4ea" providerId="LiveId" clId="{4629CFC0-EC0A-473C-BC6B-FAAB186D6CE0}" dt="2023-05-30T14:22:50.711" v="6764" actId="21"/>
          <ac:spMkLst>
            <pc:docMk/>
            <pc:sldMk cId="759650197" sldId="971"/>
            <ac:spMk id="2" creationId="{472B4D02-7B43-F62E-8055-D5C27300D164}"/>
          </ac:spMkLst>
        </pc:spChg>
        <pc:spChg chg="del mod">
          <ac:chgData name="Avanti Krovi" userId="486f05793934f4ea" providerId="LiveId" clId="{4629CFC0-EC0A-473C-BC6B-FAAB186D6CE0}" dt="2023-05-30T14:23:10.554" v="6769" actId="21"/>
          <ac:spMkLst>
            <pc:docMk/>
            <pc:sldMk cId="759650197" sldId="971"/>
            <ac:spMk id="9" creationId="{B3943F4C-48C5-53B8-3460-3D6C716163B8}"/>
          </ac:spMkLst>
        </pc:spChg>
        <pc:picChg chg="del">
          <ac:chgData name="Avanti Krovi" userId="486f05793934f4ea" providerId="LiveId" clId="{4629CFC0-EC0A-473C-BC6B-FAAB186D6CE0}" dt="2023-05-30T14:23:10.554" v="6769" actId="21"/>
          <ac:picMkLst>
            <pc:docMk/>
            <pc:sldMk cId="759650197" sldId="971"/>
            <ac:picMk id="7" creationId="{DAEE5DA2-B6AB-B537-AABB-D83411A4251B}"/>
          </ac:picMkLst>
        </pc:picChg>
        <pc:picChg chg="del">
          <ac:chgData name="Avanti Krovi" userId="486f05793934f4ea" providerId="LiveId" clId="{4629CFC0-EC0A-473C-BC6B-FAAB186D6CE0}" dt="2023-05-30T14:23:10.554" v="6769" actId="21"/>
          <ac:picMkLst>
            <pc:docMk/>
            <pc:sldMk cId="759650197" sldId="971"/>
            <ac:picMk id="8" creationId="{998519D8-526B-C800-77F6-8DE96F803C3B}"/>
          </ac:picMkLst>
        </pc:picChg>
      </pc:sldChg>
      <pc:sldChg chg="delSp modSp add del mod">
        <pc:chgData name="Avanti Krovi" userId="486f05793934f4ea" providerId="LiveId" clId="{4629CFC0-EC0A-473C-BC6B-FAAB186D6CE0}" dt="2023-05-30T14:17:09.330" v="6715" actId="47"/>
        <pc:sldMkLst>
          <pc:docMk/>
          <pc:sldMk cId="2178416240" sldId="993"/>
        </pc:sldMkLst>
        <pc:spChg chg="mod">
          <ac:chgData name="Avanti Krovi" userId="486f05793934f4ea" providerId="LiveId" clId="{4629CFC0-EC0A-473C-BC6B-FAAB186D6CE0}" dt="2023-05-30T14:16:44.874" v="6710" actId="21"/>
          <ac:spMkLst>
            <pc:docMk/>
            <pc:sldMk cId="2178416240" sldId="993"/>
            <ac:spMk id="2" creationId="{8024C4D2-4235-10D3-929C-1D86160DFEC5}"/>
          </ac:spMkLst>
        </pc:spChg>
        <pc:spChg chg="del">
          <ac:chgData name="Avanti Krovi" userId="486f05793934f4ea" providerId="LiveId" clId="{4629CFC0-EC0A-473C-BC6B-FAAB186D6CE0}" dt="2023-05-30T14:17:04.071" v="6713" actId="21"/>
          <ac:spMkLst>
            <pc:docMk/>
            <pc:sldMk cId="2178416240" sldId="993"/>
            <ac:spMk id="5" creationId="{0FD4D230-F983-8388-7A15-44CA7F688689}"/>
          </ac:spMkLst>
        </pc:spChg>
        <pc:spChg chg="del">
          <ac:chgData name="Avanti Krovi" userId="486f05793934f4ea" providerId="LiveId" clId="{4629CFC0-EC0A-473C-BC6B-FAAB186D6CE0}" dt="2023-05-30T14:17:04.071" v="6713" actId="21"/>
          <ac:spMkLst>
            <pc:docMk/>
            <pc:sldMk cId="2178416240" sldId="993"/>
            <ac:spMk id="8" creationId="{76441BB7-216F-C609-5D7F-6A4AF8ACDA46}"/>
          </ac:spMkLst>
        </pc:spChg>
        <pc:picChg chg="del">
          <ac:chgData name="Avanti Krovi" userId="486f05793934f4ea" providerId="LiveId" clId="{4629CFC0-EC0A-473C-BC6B-FAAB186D6CE0}" dt="2023-05-30T14:17:04.071" v="6713" actId="21"/>
          <ac:picMkLst>
            <pc:docMk/>
            <pc:sldMk cId="2178416240" sldId="993"/>
            <ac:picMk id="12290" creationId="{B9B12BF4-483E-5E83-158E-CBF7B149D2FC}"/>
          </ac:picMkLst>
        </pc:picChg>
      </pc:sldChg>
      <pc:sldChg chg="modSp add del mod">
        <pc:chgData name="Avanti Krovi" userId="486f05793934f4ea" providerId="LiveId" clId="{4629CFC0-EC0A-473C-BC6B-FAAB186D6CE0}" dt="2023-05-30T12:55:25.411" v="5959" actId="2696"/>
        <pc:sldMkLst>
          <pc:docMk/>
          <pc:sldMk cId="707586221" sldId="1044"/>
        </pc:sldMkLst>
        <pc:spChg chg="mod">
          <ac:chgData name="Avanti Krovi" userId="486f05793934f4ea" providerId="LiveId" clId="{4629CFC0-EC0A-473C-BC6B-FAAB186D6CE0}" dt="2023-05-28T00:47:52.468" v="33" actId="1076"/>
          <ac:spMkLst>
            <pc:docMk/>
            <pc:sldMk cId="707586221" sldId="1044"/>
            <ac:spMk id="35" creationId="{B924A086-2ACA-FC31-44EE-FF8344901FD7}"/>
          </ac:spMkLst>
        </pc:spChg>
        <pc:spChg chg="mod">
          <ac:chgData name="Avanti Krovi" userId="486f05793934f4ea" providerId="LiveId" clId="{4629CFC0-EC0A-473C-BC6B-FAAB186D6CE0}" dt="2023-05-28T00:48:02.056" v="35" actId="1076"/>
          <ac:spMkLst>
            <pc:docMk/>
            <pc:sldMk cId="707586221" sldId="1044"/>
            <ac:spMk id="37" creationId="{D2F2CEBA-16AF-6D2D-A747-3477DE399F4E}"/>
          </ac:spMkLst>
        </pc:spChg>
        <pc:spChg chg="mod">
          <ac:chgData name="Avanti Krovi" userId="486f05793934f4ea" providerId="LiveId" clId="{4629CFC0-EC0A-473C-BC6B-FAAB186D6CE0}" dt="2023-05-28T00:49:53.222" v="44" actId="1076"/>
          <ac:spMkLst>
            <pc:docMk/>
            <pc:sldMk cId="707586221" sldId="1044"/>
            <ac:spMk id="40" creationId="{EDB389BA-7445-AB98-E70A-4DCDAA0F37A7}"/>
          </ac:spMkLst>
        </pc:spChg>
        <pc:spChg chg="mod">
          <ac:chgData name="Avanti Krovi" userId="486f05793934f4ea" providerId="LiveId" clId="{4629CFC0-EC0A-473C-BC6B-FAAB186D6CE0}" dt="2023-05-29T15:41:20.517" v="4257" actId="207"/>
          <ac:spMkLst>
            <pc:docMk/>
            <pc:sldMk cId="707586221" sldId="1044"/>
            <ac:spMk id="52" creationId="{36EF74EC-AE79-7D89-FC42-6D23CCDE5122}"/>
          </ac:spMkLst>
        </pc:spChg>
        <pc:spChg chg="mod">
          <ac:chgData name="Avanti Krovi" userId="486f05793934f4ea" providerId="LiveId" clId="{4629CFC0-EC0A-473C-BC6B-FAAB186D6CE0}" dt="2023-05-28T00:48:09.344" v="37" actId="1076"/>
          <ac:spMkLst>
            <pc:docMk/>
            <pc:sldMk cId="707586221" sldId="1044"/>
            <ac:spMk id="62" creationId="{A0308372-6331-9105-596C-52B823D5DFF8}"/>
          </ac:spMkLst>
        </pc:spChg>
        <pc:spChg chg="mod">
          <ac:chgData name="Avanti Krovi" userId="486f05793934f4ea" providerId="LiveId" clId="{4629CFC0-EC0A-473C-BC6B-FAAB186D6CE0}" dt="2023-05-28T00:48:16.105" v="39" actId="1076"/>
          <ac:spMkLst>
            <pc:docMk/>
            <pc:sldMk cId="707586221" sldId="1044"/>
            <ac:spMk id="8203" creationId="{ABCDF006-C048-57D0-40B3-69AE6544D1D2}"/>
          </ac:spMkLst>
        </pc:spChg>
      </pc:sldChg>
      <pc:sldChg chg="addSp delSp modSp add mod">
        <pc:chgData name="Avanti Krovi" userId="486f05793934f4ea" providerId="LiveId" clId="{4629CFC0-EC0A-473C-BC6B-FAAB186D6CE0}" dt="2023-05-31T16:58:48.066" v="12727" actId="20577"/>
        <pc:sldMkLst>
          <pc:docMk/>
          <pc:sldMk cId="1004977498" sldId="1044"/>
        </pc:sldMkLst>
        <pc:spChg chg="add del mod">
          <ac:chgData name="Avanti Krovi" userId="486f05793934f4ea" providerId="LiveId" clId="{4629CFC0-EC0A-473C-BC6B-FAAB186D6CE0}" dt="2023-05-30T17:08:21.832" v="8492" actId="478"/>
          <ac:spMkLst>
            <pc:docMk/>
            <pc:sldMk cId="1004977498" sldId="1044"/>
            <ac:spMk id="2" creationId="{849FC590-BCD3-460A-8971-590F27E2EF10}"/>
          </ac:spMkLst>
        </pc:spChg>
        <pc:spChg chg="add mod">
          <ac:chgData name="Avanti Krovi" userId="486f05793934f4ea" providerId="LiveId" clId="{4629CFC0-EC0A-473C-BC6B-FAAB186D6CE0}" dt="2023-05-30T17:11:02.847" v="8505" actId="1076"/>
          <ac:spMkLst>
            <pc:docMk/>
            <pc:sldMk cId="1004977498" sldId="1044"/>
            <ac:spMk id="3" creationId="{C7C50447-C024-C612-B2E3-5D7FC66FB4F2}"/>
          </ac:spMkLst>
        </pc:spChg>
        <pc:spChg chg="add mod">
          <ac:chgData name="Avanti Krovi" userId="486f05793934f4ea" providerId="LiveId" clId="{4629CFC0-EC0A-473C-BC6B-FAAB186D6CE0}" dt="2023-05-30T17:11:02.847" v="8505" actId="1076"/>
          <ac:spMkLst>
            <pc:docMk/>
            <pc:sldMk cId="1004977498" sldId="1044"/>
            <ac:spMk id="4" creationId="{E7F93A47-0BBF-A739-0A89-01C91D203CD9}"/>
          </ac:spMkLst>
        </pc:spChg>
        <pc:spChg chg="add mod">
          <ac:chgData name="Avanti Krovi" userId="486f05793934f4ea" providerId="LiveId" clId="{4629CFC0-EC0A-473C-BC6B-FAAB186D6CE0}" dt="2023-05-31T16:58:48.066" v="12727" actId="20577"/>
          <ac:spMkLst>
            <pc:docMk/>
            <pc:sldMk cId="1004977498" sldId="1044"/>
            <ac:spMk id="12" creationId="{4021EFBD-736C-9023-3672-03860A013250}"/>
          </ac:spMkLst>
        </pc:spChg>
        <pc:spChg chg="add del mod">
          <ac:chgData name="Avanti Krovi" userId="486f05793934f4ea" providerId="LiveId" clId="{4629CFC0-EC0A-473C-BC6B-FAAB186D6CE0}" dt="2023-05-30T16:29:10.338" v="7279" actId="478"/>
          <ac:spMkLst>
            <pc:docMk/>
            <pc:sldMk cId="1004977498" sldId="1044"/>
            <ac:spMk id="17" creationId="{43886CB0-6709-DA53-D732-4E16676F8421}"/>
          </ac:spMkLst>
        </pc:spChg>
        <pc:spChg chg="add mod">
          <ac:chgData name="Avanti Krovi" userId="486f05793934f4ea" providerId="LiveId" clId="{4629CFC0-EC0A-473C-BC6B-FAAB186D6CE0}" dt="2023-05-31T10:57:55.349" v="11896" actId="1076"/>
          <ac:spMkLst>
            <pc:docMk/>
            <pc:sldMk cId="1004977498" sldId="1044"/>
            <ac:spMk id="18" creationId="{802D3D60-E3BB-001A-DFB6-F9E0EA698592}"/>
          </ac:spMkLst>
        </pc:spChg>
        <pc:spChg chg="add mod ord">
          <ac:chgData name="Avanti Krovi" userId="486f05793934f4ea" providerId="LiveId" clId="{4629CFC0-EC0A-473C-BC6B-FAAB186D6CE0}" dt="2023-05-31T10:58:13.532" v="11899" actId="1076"/>
          <ac:spMkLst>
            <pc:docMk/>
            <pc:sldMk cId="1004977498" sldId="1044"/>
            <ac:spMk id="19" creationId="{3EC996F7-A728-49EC-10A4-2346BE9CD229}"/>
          </ac:spMkLst>
        </pc:spChg>
        <pc:spChg chg="add mod ord">
          <ac:chgData name="Avanti Krovi" userId="486f05793934f4ea" providerId="LiveId" clId="{4629CFC0-EC0A-473C-BC6B-FAAB186D6CE0}" dt="2023-05-30T17:16:50.560" v="8637" actId="1076"/>
          <ac:spMkLst>
            <pc:docMk/>
            <pc:sldMk cId="1004977498" sldId="1044"/>
            <ac:spMk id="20" creationId="{1879DD10-5B7C-684E-B87F-BF8218DE012E}"/>
          </ac:spMkLst>
        </pc:spChg>
        <pc:spChg chg="add mod ord">
          <ac:chgData name="Avanti Krovi" userId="486f05793934f4ea" providerId="LiveId" clId="{4629CFC0-EC0A-473C-BC6B-FAAB186D6CE0}" dt="2023-05-30T17:11:58.913" v="8515" actId="14100"/>
          <ac:spMkLst>
            <pc:docMk/>
            <pc:sldMk cId="1004977498" sldId="1044"/>
            <ac:spMk id="22" creationId="{4C184D96-A133-7092-0E7F-A8738B3E8AC2}"/>
          </ac:spMkLst>
        </pc:spChg>
        <pc:spChg chg="add mod">
          <ac:chgData name="Avanti Krovi" userId="486f05793934f4ea" providerId="LiveId" clId="{4629CFC0-EC0A-473C-BC6B-FAAB186D6CE0}" dt="2023-05-30T17:16:15.062" v="8631" actId="1076"/>
          <ac:spMkLst>
            <pc:docMk/>
            <pc:sldMk cId="1004977498" sldId="1044"/>
            <ac:spMk id="23" creationId="{1033A6E3-B1D4-1F8A-935C-E41F03A8CDF0}"/>
          </ac:spMkLst>
        </pc:spChg>
        <pc:spChg chg="add mod">
          <ac:chgData name="Avanti Krovi" userId="486f05793934f4ea" providerId="LiveId" clId="{4629CFC0-EC0A-473C-BC6B-FAAB186D6CE0}" dt="2023-05-31T10:59:07.803" v="11901" actId="20577"/>
          <ac:spMkLst>
            <pc:docMk/>
            <pc:sldMk cId="1004977498" sldId="1044"/>
            <ac:spMk id="26" creationId="{18430814-4F30-C935-537E-AEE5C40370D6}"/>
          </ac:spMkLst>
        </pc:spChg>
        <pc:spChg chg="add mod ord">
          <ac:chgData name="Avanti Krovi" userId="486f05793934f4ea" providerId="LiveId" clId="{4629CFC0-EC0A-473C-BC6B-FAAB186D6CE0}" dt="2023-05-30T17:16:15.062" v="8631" actId="1076"/>
          <ac:spMkLst>
            <pc:docMk/>
            <pc:sldMk cId="1004977498" sldId="1044"/>
            <ac:spMk id="30" creationId="{EA30D94B-78A8-26E5-890A-0B0740AD3735}"/>
          </ac:spMkLst>
        </pc:spChg>
        <pc:spChg chg="add mod ord">
          <ac:chgData name="Avanti Krovi" userId="486f05793934f4ea" providerId="LiveId" clId="{4629CFC0-EC0A-473C-BC6B-FAAB186D6CE0}" dt="2023-05-30T17:16:15.062" v="8631" actId="1076"/>
          <ac:spMkLst>
            <pc:docMk/>
            <pc:sldMk cId="1004977498" sldId="1044"/>
            <ac:spMk id="31" creationId="{D2FB0FA0-5839-9C72-0DCE-F78B19749BFC}"/>
          </ac:spMkLst>
        </pc:spChg>
        <pc:spChg chg="mod">
          <ac:chgData name="Avanti Krovi" userId="486f05793934f4ea" providerId="LiveId" clId="{4629CFC0-EC0A-473C-BC6B-FAAB186D6CE0}" dt="2023-05-30T17:18:27.966" v="8664" actId="1076"/>
          <ac:spMkLst>
            <pc:docMk/>
            <pc:sldMk cId="1004977498" sldId="1044"/>
            <ac:spMk id="34" creationId="{95F21A85-F7D3-18D7-8672-BD517790231B}"/>
          </ac:spMkLst>
        </pc:spChg>
        <pc:spChg chg="mod">
          <ac:chgData name="Avanti Krovi" userId="486f05793934f4ea" providerId="LiveId" clId="{4629CFC0-EC0A-473C-BC6B-FAAB186D6CE0}" dt="2023-05-30T17:12:22.468" v="8520" actId="113"/>
          <ac:spMkLst>
            <pc:docMk/>
            <pc:sldMk cId="1004977498" sldId="1044"/>
            <ac:spMk id="35" creationId="{B924A086-2ACA-FC31-44EE-FF8344901FD7}"/>
          </ac:spMkLst>
        </pc:spChg>
        <pc:spChg chg="add del mod">
          <ac:chgData name="Avanti Krovi" userId="486f05793934f4ea" providerId="LiveId" clId="{4629CFC0-EC0A-473C-BC6B-FAAB186D6CE0}" dt="2023-05-30T17:08:16.362" v="8491" actId="478"/>
          <ac:spMkLst>
            <pc:docMk/>
            <pc:sldMk cId="1004977498" sldId="1044"/>
            <ac:spMk id="36" creationId="{9C6D5175-6EA6-C67A-B495-F4486DC62CA2}"/>
          </ac:spMkLst>
        </pc:spChg>
        <pc:spChg chg="del mod">
          <ac:chgData name="Avanti Krovi" userId="486f05793934f4ea" providerId="LiveId" clId="{4629CFC0-EC0A-473C-BC6B-FAAB186D6CE0}" dt="2023-05-30T16:45:54.061" v="7600" actId="478"/>
          <ac:spMkLst>
            <pc:docMk/>
            <pc:sldMk cId="1004977498" sldId="1044"/>
            <ac:spMk id="37" creationId="{D2F2CEBA-16AF-6D2D-A747-3477DE399F4E}"/>
          </ac:spMkLst>
        </pc:spChg>
        <pc:spChg chg="add del mod">
          <ac:chgData name="Avanti Krovi" userId="486f05793934f4ea" providerId="LiveId" clId="{4629CFC0-EC0A-473C-BC6B-FAAB186D6CE0}" dt="2023-05-30T17:08:16.362" v="8491" actId="478"/>
          <ac:spMkLst>
            <pc:docMk/>
            <pc:sldMk cId="1004977498" sldId="1044"/>
            <ac:spMk id="38" creationId="{32E8E660-7A3A-DB4A-3BAB-3F5CB306A44D}"/>
          </ac:spMkLst>
        </pc:spChg>
        <pc:spChg chg="del mod">
          <ac:chgData name="Avanti Krovi" userId="486f05793934f4ea" providerId="LiveId" clId="{4629CFC0-EC0A-473C-BC6B-FAAB186D6CE0}" dt="2023-05-30T16:59:31.744" v="8175" actId="478"/>
          <ac:spMkLst>
            <pc:docMk/>
            <pc:sldMk cId="1004977498" sldId="1044"/>
            <ac:spMk id="40" creationId="{EDB389BA-7445-AB98-E70A-4DCDAA0F37A7}"/>
          </ac:spMkLst>
        </pc:spChg>
        <pc:spChg chg="add mod">
          <ac:chgData name="Avanti Krovi" userId="486f05793934f4ea" providerId="LiveId" clId="{4629CFC0-EC0A-473C-BC6B-FAAB186D6CE0}" dt="2023-05-30T17:13:10.531" v="8530" actId="14100"/>
          <ac:spMkLst>
            <pc:docMk/>
            <pc:sldMk cId="1004977498" sldId="1044"/>
            <ac:spMk id="48" creationId="{D87EB14E-C0BA-A4AC-8928-D8A9E530DDF3}"/>
          </ac:spMkLst>
        </pc:spChg>
        <pc:spChg chg="add mod">
          <ac:chgData name="Avanti Krovi" userId="486f05793934f4ea" providerId="LiveId" clId="{4629CFC0-EC0A-473C-BC6B-FAAB186D6CE0}" dt="2023-05-31T10:59:09.916" v="11903" actId="20577"/>
          <ac:spMkLst>
            <pc:docMk/>
            <pc:sldMk cId="1004977498" sldId="1044"/>
            <ac:spMk id="49" creationId="{8C13DDF9-09DD-A23E-C757-8700FAAF99BA}"/>
          </ac:spMkLst>
        </pc:spChg>
        <pc:spChg chg="mod">
          <ac:chgData name="Avanti Krovi" userId="486f05793934f4ea" providerId="LiveId" clId="{4629CFC0-EC0A-473C-BC6B-FAAB186D6CE0}" dt="2023-05-30T17:21:55.121" v="8832" actId="1076"/>
          <ac:spMkLst>
            <pc:docMk/>
            <pc:sldMk cId="1004977498" sldId="1044"/>
            <ac:spMk id="52" creationId="{36EF74EC-AE79-7D89-FC42-6D23CCDE5122}"/>
          </ac:spMkLst>
        </pc:spChg>
        <pc:spChg chg="mod">
          <ac:chgData name="Avanti Krovi" userId="486f05793934f4ea" providerId="LiveId" clId="{4629CFC0-EC0A-473C-BC6B-FAAB186D6CE0}" dt="2023-05-30T17:18:27.966" v="8664" actId="1076"/>
          <ac:spMkLst>
            <pc:docMk/>
            <pc:sldMk cId="1004977498" sldId="1044"/>
            <ac:spMk id="54" creationId="{DA9B8883-095F-CC56-A93D-357ED92F3830}"/>
          </ac:spMkLst>
        </pc:spChg>
        <pc:spChg chg="del mod">
          <ac:chgData name="Avanti Krovi" userId="486f05793934f4ea" providerId="LiveId" clId="{4629CFC0-EC0A-473C-BC6B-FAAB186D6CE0}" dt="2023-05-30T16:48:14.399" v="7732" actId="478"/>
          <ac:spMkLst>
            <pc:docMk/>
            <pc:sldMk cId="1004977498" sldId="1044"/>
            <ac:spMk id="56" creationId="{1D13AA5D-2015-A930-61AA-F58148A65DB5}"/>
          </ac:spMkLst>
        </pc:spChg>
        <pc:spChg chg="del mod">
          <ac:chgData name="Avanti Krovi" userId="486f05793934f4ea" providerId="LiveId" clId="{4629CFC0-EC0A-473C-BC6B-FAAB186D6CE0}" dt="2023-05-30T16:47:14.469" v="7724" actId="478"/>
          <ac:spMkLst>
            <pc:docMk/>
            <pc:sldMk cId="1004977498" sldId="1044"/>
            <ac:spMk id="57" creationId="{C6F04E97-9B19-9D6E-15CD-944A4E34352E}"/>
          </ac:spMkLst>
        </pc:spChg>
        <pc:spChg chg="del mod">
          <ac:chgData name="Avanti Krovi" userId="486f05793934f4ea" providerId="LiveId" clId="{4629CFC0-EC0A-473C-BC6B-FAAB186D6CE0}" dt="2023-05-30T16:45:28.042" v="7594" actId="478"/>
          <ac:spMkLst>
            <pc:docMk/>
            <pc:sldMk cId="1004977498" sldId="1044"/>
            <ac:spMk id="60" creationId="{877CE2D8-1AB0-1551-327F-EBA57F957EE7}"/>
          </ac:spMkLst>
        </pc:spChg>
        <pc:spChg chg="del">
          <ac:chgData name="Avanti Krovi" userId="486f05793934f4ea" providerId="LiveId" clId="{4629CFC0-EC0A-473C-BC6B-FAAB186D6CE0}" dt="2023-05-30T13:34:00.507" v="6361" actId="478"/>
          <ac:spMkLst>
            <pc:docMk/>
            <pc:sldMk cId="1004977498" sldId="1044"/>
            <ac:spMk id="61" creationId="{5F70B191-1D88-83E0-7423-84B3170A79E2}"/>
          </ac:spMkLst>
        </pc:spChg>
        <pc:spChg chg="del">
          <ac:chgData name="Avanti Krovi" userId="486f05793934f4ea" providerId="LiveId" clId="{4629CFC0-EC0A-473C-BC6B-FAAB186D6CE0}" dt="2023-05-30T13:34:00.507" v="6361" actId="478"/>
          <ac:spMkLst>
            <pc:docMk/>
            <pc:sldMk cId="1004977498" sldId="1044"/>
            <ac:spMk id="62" creationId="{A0308372-6331-9105-596C-52B823D5DFF8}"/>
          </ac:spMkLst>
        </pc:spChg>
        <pc:spChg chg="add mod">
          <ac:chgData name="Avanti Krovi" userId="486f05793934f4ea" providerId="LiveId" clId="{4629CFC0-EC0A-473C-BC6B-FAAB186D6CE0}" dt="2023-05-30T17:17:35.201" v="8659" actId="20577"/>
          <ac:spMkLst>
            <pc:docMk/>
            <pc:sldMk cId="1004977498" sldId="1044"/>
            <ac:spMk id="1028" creationId="{CF3B1972-47C5-AD1D-E25B-4B80AC9AB20F}"/>
          </ac:spMkLst>
        </pc:spChg>
        <pc:spChg chg="add mod">
          <ac:chgData name="Avanti Krovi" userId="486f05793934f4ea" providerId="LiveId" clId="{4629CFC0-EC0A-473C-BC6B-FAAB186D6CE0}" dt="2023-05-30T17:21:30.848" v="8829" actId="1076"/>
          <ac:spMkLst>
            <pc:docMk/>
            <pc:sldMk cId="1004977498" sldId="1044"/>
            <ac:spMk id="1044" creationId="{2ECD4FFD-D840-D1C8-B163-2F204B2A01B8}"/>
          </ac:spMkLst>
        </pc:spChg>
        <pc:spChg chg="del">
          <ac:chgData name="Avanti Krovi" userId="486f05793934f4ea" providerId="LiveId" clId="{4629CFC0-EC0A-473C-BC6B-FAAB186D6CE0}" dt="2023-05-30T14:03:58.323" v="6669" actId="478"/>
          <ac:spMkLst>
            <pc:docMk/>
            <pc:sldMk cId="1004977498" sldId="1044"/>
            <ac:spMk id="8192" creationId="{58113B3D-C1EA-06C2-170E-2BAF1948D404}"/>
          </ac:spMkLst>
        </pc:spChg>
        <pc:spChg chg="del">
          <ac:chgData name="Avanti Krovi" userId="486f05793934f4ea" providerId="LiveId" clId="{4629CFC0-EC0A-473C-BC6B-FAAB186D6CE0}" dt="2023-05-30T13:34:00.507" v="6361" actId="478"/>
          <ac:spMkLst>
            <pc:docMk/>
            <pc:sldMk cId="1004977498" sldId="1044"/>
            <ac:spMk id="8193" creationId="{58978EED-6B5E-4238-262C-F245819D7676}"/>
          </ac:spMkLst>
        </pc:spChg>
        <pc:spChg chg="del">
          <ac:chgData name="Avanti Krovi" userId="486f05793934f4ea" providerId="LiveId" clId="{4629CFC0-EC0A-473C-BC6B-FAAB186D6CE0}" dt="2023-05-30T13:34:00.507" v="6361" actId="478"/>
          <ac:spMkLst>
            <pc:docMk/>
            <pc:sldMk cId="1004977498" sldId="1044"/>
            <ac:spMk id="8195" creationId="{E56B2653-C35F-1DDA-4CA1-BBEBB1542812}"/>
          </ac:spMkLst>
        </pc:spChg>
        <pc:spChg chg="del">
          <ac:chgData name="Avanti Krovi" userId="486f05793934f4ea" providerId="LiveId" clId="{4629CFC0-EC0A-473C-BC6B-FAAB186D6CE0}" dt="2023-05-30T13:34:00.507" v="6361" actId="478"/>
          <ac:spMkLst>
            <pc:docMk/>
            <pc:sldMk cId="1004977498" sldId="1044"/>
            <ac:spMk id="8199" creationId="{FEE40D17-D9C2-5FFE-B401-C1B3172496A7}"/>
          </ac:spMkLst>
        </pc:spChg>
        <pc:spChg chg="del">
          <ac:chgData name="Avanti Krovi" userId="486f05793934f4ea" providerId="LiveId" clId="{4629CFC0-EC0A-473C-BC6B-FAAB186D6CE0}" dt="2023-05-30T13:34:00.507" v="6361" actId="478"/>
          <ac:spMkLst>
            <pc:docMk/>
            <pc:sldMk cId="1004977498" sldId="1044"/>
            <ac:spMk id="8200" creationId="{5DFF7D51-77A0-C4EB-F800-D9089F35DDB5}"/>
          </ac:spMkLst>
        </pc:spChg>
        <pc:spChg chg="del">
          <ac:chgData name="Avanti Krovi" userId="486f05793934f4ea" providerId="LiveId" clId="{4629CFC0-EC0A-473C-BC6B-FAAB186D6CE0}" dt="2023-05-30T13:34:00.507" v="6361" actId="478"/>
          <ac:spMkLst>
            <pc:docMk/>
            <pc:sldMk cId="1004977498" sldId="1044"/>
            <ac:spMk id="8202" creationId="{C633CC16-96C4-3EAD-5E6B-BC719BC663A7}"/>
          </ac:spMkLst>
        </pc:spChg>
        <pc:spChg chg="del">
          <ac:chgData name="Avanti Krovi" userId="486f05793934f4ea" providerId="LiveId" clId="{4629CFC0-EC0A-473C-BC6B-FAAB186D6CE0}" dt="2023-05-30T13:34:00.507" v="6361" actId="478"/>
          <ac:spMkLst>
            <pc:docMk/>
            <pc:sldMk cId="1004977498" sldId="1044"/>
            <ac:spMk id="8203" creationId="{ABCDF006-C048-57D0-40B3-69AE6544D1D2}"/>
          </ac:spMkLst>
        </pc:spChg>
        <pc:spChg chg="del">
          <ac:chgData name="Avanti Krovi" userId="486f05793934f4ea" providerId="LiveId" clId="{4629CFC0-EC0A-473C-BC6B-FAAB186D6CE0}" dt="2023-05-30T16:26:01.451" v="7234" actId="478"/>
          <ac:spMkLst>
            <pc:docMk/>
            <pc:sldMk cId="1004977498" sldId="1044"/>
            <ac:spMk id="8211" creationId="{2BE28B39-88DB-E791-9244-C9A8487DDD2F}"/>
          </ac:spMkLst>
        </pc:spChg>
        <pc:picChg chg="add mod">
          <ac:chgData name="Avanti Krovi" userId="486f05793934f4ea" providerId="LiveId" clId="{4629CFC0-EC0A-473C-BC6B-FAAB186D6CE0}" dt="2023-05-30T17:11:02.847" v="8505" actId="1076"/>
          <ac:picMkLst>
            <pc:docMk/>
            <pc:sldMk cId="1004977498" sldId="1044"/>
            <ac:picMk id="5" creationId="{7A228918-9809-D109-718E-8F7DDD3EF7D7}"/>
          </ac:picMkLst>
        </pc:picChg>
        <pc:picChg chg="add del mod">
          <ac:chgData name="Avanti Krovi" userId="486f05793934f4ea" providerId="LiveId" clId="{4629CFC0-EC0A-473C-BC6B-FAAB186D6CE0}" dt="2023-05-30T17:08:16.362" v="8491" actId="478"/>
          <ac:picMkLst>
            <pc:docMk/>
            <pc:sldMk cId="1004977498" sldId="1044"/>
            <ac:picMk id="39" creationId="{81B1F4B7-D22E-EC14-796D-19219077EEFA}"/>
          </ac:picMkLst>
        </pc:picChg>
        <pc:picChg chg="add mod">
          <ac:chgData name="Avanti Krovi" userId="486f05793934f4ea" providerId="LiveId" clId="{4629CFC0-EC0A-473C-BC6B-FAAB186D6CE0}" dt="2023-05-31T11:06:41.667" v="11910" actId="14826"/>
          <ac:picMkLst>
            <pc:docMk/>
            <pc:sldMk cId="1004977498" sldId="1044"/>
            <ac:picMk id="50" creationId="{4E504498-C906-5EE4-FACF-94020677A29A}"/>
          </ac:picMkLst>
        </pc:picChg>
        <pc:picChg chg="del">
          <ac:chgData name="Avanti Krovi" userId="486f05793934f4ea" providerId="LiveId" clId="{4629CFC0-EC0A-473C-BC6B-FAAB186D6CE0}" dt="2023-05-30T13:34:00.507" v="6361" actId="478"/>
          <ac:picMkLst>
            <pc:docMk/>
            <pc:sldMk cId="1004977498" sldId="1044"/>
            <ac:picMk id="63" creationId="{7F4C216C-A4EC-A14D-BBA5-1583220A1656}"/>
          </ac:picMkLst>
        </pc:picChg>
        <pc:picChg chg="mod">
          <ac:chgData name="Avanti Krovi" userId="486f05793934f4ea" providerId="LiveId" clId="{4629CFC0-EC0A-473C-BC6B-FAAB186D6CE0}" dt="2023-05-30T17:16:15.062" v="8631" actId="1076"/>
          <ac:picMkLst>
            <pc:docMk/>
            <pc:sldMk cId="1004977498" sldId="1044"/>
            <ac:picMk id="1026" creationId="{1E04A5C5-4571-0D78-EBCA-BC48D20E92C7}"/>
          </ac:picMkLst>
        </pc:picChg>
        <pc:picChg chg="mod">
          <ac:chgData name="Avanti Krovi" userId="486f05793934f4ea" providerId="LiveId" clId="{4629CFC0-EC0A-473C-BC6B-FAAB186D6CE0}" dt="2023-05-31T11:05:34.520" v="11909" actId="14826"/>
          <ac:picMkLst>
            <pc:docMk/>
            <pc:sldMk cId="1004977498" sldId="1044"/>
            <ac:picMk id="1030" creationId="{861170EB-C9A4-2E2C-13FA-97FE4DB99D98}"/>
          </ac:picMkLst>
        </pc:picChg>
        <pc:picChg chg="mod">
          <ac:chgData name="Avanti Krovi" userId="486f05793934f4ea" providerId="LiveId" clId="{4629CFC0-EC0A-473C-BC6B-FAAB186D6CE0}" dt="2023-05-31T11:04:40.664" v="11908" actId="14826"/>
          <ac:picMkLst>
            <pc:docMk/>
            <pc:sldMk cId="1004977498" sldId="1044"/>
            <ac:picMk id="1034" creationId="{1A61A7CE-0588-5B2D-8F59-1B47DDCA794A}"/>
          </ac:picMkLst>
        </pc:picChg>
        <pc:picChg chg="mod">
          <ac:chgData name="Avanti Krovi" userId="486f05793934f4ea" providerId="LiveId" clId="{4629CFC0-EC0A-473C-BC6B-FAAB186D6CE0}" dt="2023-05-30T17:18:27.966" v="8664" actId="1076"/>
          <ac:picMkLst>
            <pc:docMk/>
            <pc:sldMk cId="1004977498" sldId="1044"/>
            <ac:picMk id="1036" creationId="{3520ACA0-CB9B-0E14-542D-8FE5C711D73C}"/>
          </ac:picMkLst>
        </pc:picChg>
        <pc:picChg chg="del">
          <ac:chgData name="Avanti Krovi" userId="486f05793934f4ea" providerId="LiveId" clId="{4629CFC0-EC0A-473C-BC6B-FAAB186D6CE0}" dt="2023-05-30T13:34:00.507" v="6361" actId="478"/>
          <ac:picMkLst>
            <pc:docMk/>
            <pc:sldMk cId="1004977498" sldId="1044"/>
            <ac:picMk id="8197" creationId="{9D0793D8-A093-D2BF-0BC6-66C0AB260A95}"/>
          </ac:picMkLst>
        </pc:picChg>
        <pc:picChg chg="del">
          <ac:chgData name="Avanti Krovi" userId="486f05793934f4ea" providerId="LiveId" clId="{4629CFC0-EC0A-473C-BC6B-FAAB186D6CE0}" dt="2023-05-30T13:34:00.507" v="6361" actId="478"/>
          <ac:picMkLst>
            <pc:docMk/>
            <pc:sldMk cId="1004977498" sldId="1044"/>
            <ac:picMk id="8201" creationId="{1688A92E-69A5-0F92-FF17-A4E8086EFAB5}"/>
          </ac:picMkLst>
        </pc:picChg>
        <pc:picChg chg="del">
          <ac:chgData name="Avanti Krovi" userId="486f05793934f4ea" providerId="LiveId" clId="{4629CFC0-EC0A-473C-BC6B-FAAB186D6CE0}" dt="2023-05-30T13:34:00.507" v="6361" actId="478"/>
          <ac:picMkLst>
            <pc:docMk/>
            <pc:sldMk cId="1004977498" sldId="1044"/>
            <ac:picMk id="8205" creationId="{E726E2FF-30DC-81A0-83E7-6B5F6CF5DBB0}"/>
          </ac:picMkLst>
        </pc:picChg>
        <pc:cxnChg chg="add del mod">
          <ac:chgData name="Avanti Krovi" userId="486f05793934f4ea" providerId="LiveId" clId="{4629CFC0-EC0A-473C-BC6B-FAAB186D6CE0}" dt="2023-05-30T16:02:59.710" v="7009" actId="478"/>
          <ac:cxnSpMkLst>
            <pc:docMk/>
            <pc:sldMk cId="1004977498" sldId="1044"/>
            <ac:cxnSpMk id="6" creationId="{44E96E62-A256-1D53-D0C2-E09BFBE10EB4}"/>
          </ac:cxnSpMkLst>
        </pc:cxnChg>
        <pc:cxnChg chg="add mod">
          <ac:chgData name="Avanti Krovi" userId="486f05793934f4ea" providerId="LiveId" clId="{4629CFC0-EC0A-473C-BC6B-FAAB186D6CE0}" dt="2023-05-30T17:11:02.847" v="8505" actId="1076"/>
          <ac:cxnSpMkLst>
            <pc:docMk/>
            <pc:sldMk cId="1004977498" sldId="1044"/>
            <ac:cxnSpMk id="9" creationId="{7DEC36BA-1AD1-A4AE-A3B0-3FB955C35ACE}"/>
          </ac:cxnSpMkLst>
        </pc:cxnChg>
        <pc:cxnChg chg="add mod">
          <ac:chgData name="Avanti Krovi" userId="486f05793934f4ea" providerId="LiveId" clId="{4629CFC0-EC0A-473C-BC6B-FAAB186D6CE0}" dt="2023-05-30T17:11:02.847" v="8505" actId="1076"/>
          <ac:cxnSpMkLst>
            <pc:docMk/>
            <pc:sldMk cId="1004977498" sldId="1044"/>
            <ac:cxnSpMk id="14" creationId="{82C4654A-81FD-20B7-ACD9-2E28EAD82AD7}"/>
          </ac:cxnSpMkLst>
        </pc:cxnChg>
        <pc:cxnChg chg="add mod">
          <ac:chgData name="Avanti Krovi" userId="486f05793934f4ea" providerId="LiveId" clId="{4629CFC0-EC0A-473C-BC6B-FAAB186D6CE0}" dt="2023-05-30T17:11:02.847" v="8505" actId="1076"/>
          <ac:cxnSpMkLst>
            <pc:docMk/>
            <pc:sldMk cId="1004977498" sldId="1044"/>
            <ac:cxnSpMk id="15" creationId="{E5DB25B6-72C2-DAEA-C10C-AAD97714B451}"/>
          </ac:cxnSpMkLst>
        </pc:cxnChg>
        <pc:cxnChg chg="add mod">
          <ac:chgData name="Avanti Krovi" userId="486f05793934f4ea" providerId="LiveId" clId="{4629CFC0-EC0A-473C-BC6B-FAAB186D6CE0}" dt="2023-05-30T17:16:23.185" v="8632" actId="14100"/>
          <ac:cxnSpMkLst>
            <pc:docMk/>
            <pc:sldMk cId="1004977498" sldId="1044"/>
            <ac:cxnSpMk id="21" creationId="{42477AEA-7115-CE32-98A3-A0B762E8B894}"/>
          </ac:cxnSpMkLst>
        </pc:cxnChg>
        <pc:cxnChg chg="add mod">
          <ac:chgData name="Avanti Krovi" userId="486f05793934f4ea" providerId="LiveId" clId="{4629CFC0-EC0A-473C-BC6B-FAAB186D6CE0}" dt="2023-05-30T17:16:37.411" v="8635" actId="14100"/>
          <ac:cxnSpMkLst>
            <pc:docMk/>
            <pc:sldMk cId="1004977498" sldId="1044"/>
            <ac:cxnSpMk id="27" creationId="{A8AF7490-DADA-A542-01A3-9875FB9BEF9A}"/>
          </ac:cxnSpMkLst>
        </pc:cxnChg>
        <pc:cxnChg chg="add mod">
          <ac:chgData name="Avanti Krovi" userId="486f05793934f4ea" providerId="LiveId" clId="{4629CFC0-EC0A-473C-BC6B-FAAB186D6CE0}" dt="2023-05-30T17:15:22.674" v="8624" actId="14100"/>
          <ac:cxnSpMkLst>
            <pc:docMk/>
            <pc:sldMk cId="1004977498" sldId="1044"/>
            <ac:cxnSpMk id="55" creationId="{98337D0A-5A1D-7B5B-FABC-D5B86A83550B}"/>
          </ac:cxnSpMkLst>
        </pc:cxnChg>
        <pc:cxnChg chg="add mod">
          <ac:chgData name="Avanti Krovi" userId="486f05793934f4ea" providerId="LiveId" clId="{4629CFC0-EC0A-473C-BC6B-FAAB186D6CE0}" dt="2023-05-30T17:18:48.007" v="8670" actId="14100"/>
          <ac:cxnSpMkLst>
            <pc:docMk/>
            <pc:sldMk cId="1004977498" sldId="1044"/>
            <ac:cxnSpMk id="1029" creationId="{A517D16C-69B8-CCD9-32C8-C536CBA9A030}"/>
          </ac:cxnSpMkLst>
        </pc:cxnChg>
        <pc:cxnChg chg="add mod ord">
          <ac:chgData name="Avanti Krovi" userId="486f05793934f4ea" providerId="LiveId" clId="{4629CFC0-EC0A-473C-BC6B-FAAB186D6CE0}" dt="2023-05-31T10:56:52.575" v="11893" actId="167"/>
          <ac:cxnSpMkLst>
            <pc:docMk/>
            <pc:sldMk cId="1004977498" sldId="1044"/>
            <ac:cxnSpMk id="1033" creationId="{14F80D68-874C-8C65-9301-7C03E284C235}"/>
          </ac:cxnSpMkLst>
        </pc:cxnChg>
        <pc:cxnChg chg="add mod">
          <ac:chgData name="Avanti Krovi" userId="486f05793934f4ea" providerId="LiveId" clId="{4629CFC0-EC0A-473C-BC6B-FAAB186D6CE0}" dt="2023-05-30T17:19:57.558" v="8681" actId="14100"/>
          <ac:cxnSpMkLst>
            <pc:docMk/>
            <pc:sldMk cId="1004977498" sldId="1044"/>
            <ac:cxnSpMk id="1037" creationId="{C9E4F228-4626-6FDC-AA99-206482F0D9E5}"/>
          </ac:cxnSpMkLst>
        </pc:cxnChg>
        <pc:cxnChg chg="add mod">
          <ac:chgData name="Avanti Krovi" userId="486f05793934f4ea" providerId="LiveId" clId="{4629CFC0-EC0A-473C-BC6B-FAAB186D6CE0}" dt="2023-05-30T17:19:39.189" v="8679" actId="14100"/>
          <ac:cxnSpMkLst>
            <pc:docMk/>
            <pc:sldMk cId="1004977498" sldId="1044"/>
            <ac:cxnSpMk id="1039" creationId="{70428DE2-BE87-851C-6A84-326B1F89E0A6}"/>
          </ac:cxnSpMkLst>
        </pc:cxnChg>
        <pc:cxnChg chg="add mod">
          <ac:chgData name="Avanti Krovi" userId="486f05793934f4ea" providerId="LiveId" clId="{4629CFC0-EC0A-473C-BC6B-FAAB186D6CE0}" dt="2023-05-30T17:20:38.245" v="8684" actId="1076"/>
          <ac:cxnSpMkLst>
            <pc:docMk/>
            <pc:sldMk cId="1004977498" sldId="1044"/>
            <ac:cxnSpMk id="1045" creationId="{6A5DAE61-3FE4-17BE-95C7-9FF016FA9BBD}"/>
          </ac:cxnSpMkLst>
        </pc:cxnChg>
        <pc:cxnChg chg="add mod">
          <ac:chgData name="Avanti Krovi" userId="486f05793934f4ea" providerId="LiveId" clId="{4629CFC0-EC0A-473C-BC6B-FAAB186D6CE0}" dt="2023-05-30T17:20:38.245" v="8684" actId="1076"/>
          <ac:cxnSpMkLst>
            <pc:docMk/>
            <pc:sldMk cId="1004977498" sldId="1044"/>
            <ac:cxnSpMk id="1046" creationId="{FFC18AC3-DF9D-E4FF-4A0A-D6733116988D}"/>
          </ac:cxnSpMkLst>
        </pc:cxnChg>
        <pc:cxnChg chg="del mod">
          <ac:chgData name="Avanti Krovi" userId="486f05793934f4ea" providerId="LiveId" clId="{4629CFC0-EC0A-473C-BC6B-FAAB186D6CE0}" dt="2023-05-30T16:01:41.097" v="7000" actId="478"/>
          <ac:cxnSpMkLst>
            <pc:docMk/>
            <pc:sldMk cId="1004977498" sldId="1044"/>
            <ac:cxnSpMk id="8209" creationId="{5923470B-C1F4-3A56-8E69-94681743BB6F}"/>
          </ac:cxnSpMkLst>
        </pc:cxnChg>
      </pc:sldChg>
      <pc:sldChg chg="addSp delSp modSp add del mod ord modNotesTx">
        <pc:chgData name="Avanti Krovi" userId="486f05793934f4ea" providerId="LiveId" clId="{4629CFC0-EC0A-473C-BC6B-FAAB186D6CE0}" dt="2023-05-30T12:55:25.411" v="5959" actId="2696"/>
        <pc:sldMkLst>
          <pc:docMk/>
          <pc:sldMk cId="243162309" sldId="1045"/>
        </pc:sldMkLst>
        <pc:spChg chg="add del mod">
          <ac:chgData name="Avanti Krovi" userId="486f05793934f4ea" providerId="LiveId" clId="{4629CFC0-EC0A-473C-BC6B-FAAB186D6CE0}" dt="2023-05-28T01:03:09.177" v="684"/>
          <ac:spMkLst>
            <pc:docMk/>
            <pc:sldMk cId="243162309" sldId="1045"/>
            <ac:spMk id="2" creationId="{6D5C2303-9271-6DED-427F-566AA7678BDF}"/>
          </ac:spMkLst>
        </pc:spChg>
        <pc:spChg chg="add del mod">
          <ac:chgData name="Avanti Krovi" userId="486f05793934f4ea" providerId="LiveId" clId="{4629CFC0-EC0A-473C-BC6B-FAAB186D6CE0}" dt="2023-05-29T14:10:08.099" v="2218" actId="478"/>
          <ac:spMkLst>
            <pc:docMk/>
            <pc:sldMk cId="243162309" sldId="1045"/>
            <ac:spMk id="4" creationId="{112A7F87-14E0-B64A-CE0F-506A1D77CAF6}"/>
          </ac:spMkLst>
        </pc:spChg>
        <pc:spChg chg="add del mod">
          <ac:chgData name="Avanti Krovi" userId="486f05793934f4ea" providerId="LiveId" clId="{4629CFC0-EC0A-473C-BC6B-FAAB186D6CE0}" dt="2023-05-28T01:43:26.792" v="1461" actId="478"/>
          <ac:spMkLst>
            <pc:docMk/>
            <pc:sldMk cId="243162309" sldId="1045"/>
            <ac:spMk id="6" creationId="{801A70B9-FFF1-86AA-4F05-FEDE2B53C74E}"/>
          </ac:spMkLst>
        </pc:spChg>
        <pc:spChg chg="add del mod">
          <ac:chgData name="Avanti Krovi" userId="486f05793934f4ea" providerId="LiveId" clId="{4629CFC0-EC0A-473C-BC6B-FAAB186D6CE0}" dt="2023-05-29T13:08:55.485" v="1755" actId="478"/>
          <ac:spMkLst>
            <pc:docMk/>
            <pc:sldMk cId="243162309" sldId="1045"/>
            <ac:spMk id="8" creationId="{81129116-A39D-A93D-4B1C-F25FD1AF5913}"/>
          </ac:spMkLst>
        </pc:spChg>
        <pc:spChg chg="add mod">
          <ac:chgData name="Avanti Krovi" userId="486f05793934f4ea" providerId="LiveId" clId="{4629CFC0-EC0A-473C-BC6B-FAAB186D6CE0}" dt="2023-05-29T14:52:39.031" v="2357" actId="1076"/>
          <ac:spMkLst>
            <pc:docMk/>
            <pc:sldMk cId="243162309" sldId="1045"/>
            <ac:spMk id="9" creationId="{0C3F6A14-E06D-72FB-9A5B-C677BB8B64AD}"/>
          </ac:spMkLst>
        </pc:spChg>
        <pc:spChg chg="add del mod">
          <ac:chgData name="Avanti Krovi" userId="486f05793934f4ea" providerId="LiveId" clId="{4629CFC0-EC0A-473C-BC6B-FAAB186D6CE0}" dt="2023-05-29T14:51:51.537" v="2346" actId="478"/>
          <ac:spMkLst>
            <pc:docMk/>
            <pc:sldMk cId="243162309" sldId="1045"/>
            <ac:spMk id="11" creationId="{C7F4A7C3-4CBB-78FA-0DBC-DFFF4A2D2194}"/>
          </ac:spMkLst>
        </pc:spChg>
        <pc:spChg chg="add mod">
          <ac:chgData name="Avanti Krovi" userId="486f05793934f4ea" providerId="LiveId" clId="{4629CFC0-EC0A-473C-BC6B-FAAB186D6CE0}" dt="2023-05-29T14:54:27.240" v="2432" actId="20577"/>
          <ac:spMkLst>
            <pc:docMk/>
            <pc:sldMk cId="243162309" sldId="1045"/>
            <ac:spMk id="13" creationId="{21DC76CE-65C6-386F-DAF3-17666636CB30}"/>
          </ac:spMkLst>
        </pc:spChg>
        <pc:spChg chg="mod">
          <ac:chgData name="Avanti Krovi" userId="486f05793934f4ea" providerId="LiveId" clId="{4629CFC0-EC0A-473C-BC6B-FAAB186D6CE0}" dt="2023-05-29T15:41:01.070" v="4256" actId="20577"/>
          <ac:spMkLst>
            <pc:docMk/>
            <pc:sldMk cId="243162309" sldId="1045"/>
            <ac:spMk id="392" creationId="{00000000-0000-0000-0000-000000000000}"/>
          </ac:spMkLst>
        </pc:spChg>
        <pc:spChg chg="mod">
          <ac:chgData name="Avanti Krovi" userId="486f05793934f4ea" providerId="LiveId" clId="{4629CFC0-EC0A-473C-BC6B-FAAB186D6CE0}" dt="2023-05-29T14:52:55.504" v="2360" actId="1076"/>
          <ac:spMkLst>
            <pc:docMk/>
            <pc:sldMk cId="243162309" sldId="1045"/>
            <ac:spMk id="393" creationId="{00000000-0000-0000-0000-000000000000}"/>
          </ac:spMkLst>
        </pc:spChg>
        <pc:spChg chg="del">
          <ac:chgData name="Avanti Krovi" userId="486f05793934f4ea" providerId="LiveId" clId="{4629CFC0-EC0A-473C-BC6B-FAAB186D6CE0}" dt="2023-05-28T00:57:27.778" v="454" actId="478"/>
          <ac:spMkLst>
            <pc:docMk/>
            <pc:sldMk cId="243162309" sldId="1045"/>
            <ac:spMk id="395" creationId="{00000000-0000-0000-0000-000000000000}"/>
          </ac:spMkLst>
        </pc:spChg>
        <pc:spChg chg="del">
          <ac:chgData name="Avanti Krovi" userId="486f05793934f4ea" providerId="LiveId" clId="{4629CFC0-EC0A-473C-BC6B-FAAB186D6CE0}" dt="2023-05-28T00:57:27.778" v="454" actId="478"/>
          <ac:spMkLst>
            <pc:docMk/>
            <pc:sldMk cId="243162309" sldId="1045"/>
            <ac:spMk id="399" creationId="{00000000-0000-0000-0000-000000000000}"/>
          </ac:spMkLst>
        </pc:spChg>
        <pc:spChg chg="del">
          <ac:chgData name="Avanti Krovi" userId="486f05793934f4ea" providerId="LiveId" clId="{4629CFC0-EC0A-473C-BC6B-FAAB186D6CE0}" dt="2023-05-28T00:57:32.102" v="455" actId="478"/>
          <ac:spMkLst>
            <pc:docMk/>
            <pc:sldMk cId="243162309" sldId="1045"/>
            <ac:spMk id="400" creationId="{00000000-0000-0000-0000-000000000000}"/>
          </ac:spMkLst>
        </pc:spChg>
        <pc:spChg chg="del">
          <ac:chgData name="Avanti Krovi" userId="486f05793934f4ea" providerId="LiveId" clId="{4629CFC0-EC0A-473C-BC6B-FAAB186D6CE0}" dt="2023-05-28T00:57:32.102" v="455" actId="478"/>
          <ac:spMkLst>
            <pc:docMk/>
            <pc:sldMk cId="243162309" sldId="1045"/>
            <ac:spMk id="401" creationId="{00000000-0000-0000-0000-000000000000}"/>
          </ac:spMkLst>
        </pc:spChg>
        <pc:spChg chg="del">
          <ac:chgData name="Avanti Krovi" userId="486f05793934f4ea" providerId="LiveId" clId="{4629CFC0-EC0A-473C-BC6B-FAAB186D6CE0}" dt="2023-05-28T00:57:32.102" v="455" actId="478"/>
          <ac:spMkLst>
            <pc:docMk/>
            <pc:sldMk cId="243162309" sldId="1045"/>
            <ac:spMk id="402" creationId="{00000000-0000-0000-0000-000000000000}"/>
          </ac:spMkLst>
        </pc:spChg>
        <pc:spChg chg="del">
          <ac:chgData name="Avanti Krovi" userId="486f05793934f4ea" providerId="LiveId" clId="{4629CFC0-EC0A-473C-BC6B-FAAB186D6CE0}" dt="2023-05-28T00:57:34.750" v="456" actId="478"/>
          <ac:spMkLst>
            <pc:docMk/>
            <pc:sldMk cId="243162309" sldId="1045"/>
            <ac:spMk id="403" creationId="{00000000-0000-0000-0000-000000000000}"/>
          </ac:spMkLst>
        </pc:spChg>
        <pc:graphicFrameChg chg="add mod">
          <ac:chgData name="Avanti Krovi" userId="486f05793934f4ea" providerId="LiveId" clId="{4629CFC0-EC0A-473C-BC6B-FAAB186D6CE0}" dt="2023-05-29T14:53:26.446" v="2362" actId="20577"/>
          <ac:graphicFrameMkLst>
            <pc:docMk/>
            <pc:sldMk cId="243162309" sldId="1045"/>
            <ac:graphicFrameMk id="12" creationId="{CD639D7B-2767-4206-3D35-017819974E68}"/>
          </ac:graphicFrameMkLst>
        </pc:graphicFrameChg>
        <pc:picChg chg="del">
          <ac:chgData name="Avanti Krovi" userId="486f05793934f4ea" providerId="LiveId" clId="{4629CFC0-EC0A-473C-BC6B-FAAB186D6CE0}" dt="2023-05-28T00:57:27.778" v="454" actId="478"/>
          <ac:picMkLst>
            <pc:docMk/>
            <pc:sldMk cId="243162309" sldId="1045"/>
            <ac:picMk id="396" creationId="{00000000-0000-0000-0000-000000000000}"/>
          </ac:picMkLst>
        </pc:picChg>
        <pc:picChg chg="del">
          <ac:chgData name="Avanti Krovi" userId="486f05793934f4ea" providerId="LiveId" clId="{4629CFC0-EC0A-473C-BC6B-FAAB186D6CE0}" dt="2023-05-28T00:57:27.778" v="454" actId="478"/>
          <ac:picMkLst>
            <pc:docMk/>
            <pc:sldMk cId="243162309" sldId="1045"/>
            <ac:picMk id="397" creationId="{00000000-0000-0000-0000-000000000000}"/>
          </ac:picMkLst>
        </pc:picChg>
        <pc:picChg chg="del">
          <ac:chgData name="Avanti Krovi" userId="486f05793934f4ea" providerId="LiveId" clId="{4629CFC0-EC0A-473C-BC6B-FAAB186D6CE0}" dt="2023-05-28T00:57:27.778" v="454" actId="478"/>
          <ac:picMkLst>
            <pc:docMk/>
            <pc:sldMk cId="243162309" sldId="1045"/>
            <ac:picMk id="398" creationId="{00000000-0000-0000-0000-000000000000}"/>
          </ac:picMkLst>
        </pc:picChg>
        <pc:picChg chg="del">
          <ac:chgData name="Avanti Krovi" userId="486f05793934f4ea" providerId="LiveId" clId="{4629CFC0-EC0A-473C-BC6B-FAAB186D6CE0}" dt="2023-05-28T00:57:27.778" v="454" actId="478"/>
          <ac:picMkLst>
            <pc:docMk/>
            <pc:sldMk cId="243162309" sldId="1045"/>
            <ac:picMk id="404" creationId="{00000000-0000-0000-0000-000000000000}"/>
          </ac:picMkLst>
        </pc:picChg>
        <pc:picChg chg="del">
          <ac:chgData name="Avanti Krovi" userId="486f05793934f4ea" providerId="LiveId" clId="{4629CFC0-EC0A-473C-BC6B-FAAB186D6CE0}" dt="2023-05-28T00:57:27.778" v="454" actId="478"/>
          <ac:picMkLst>
            <pc:docMk/>
            <pc:sldMk cId="243162309" sldId="1045"/>
            <ac:picMk id="405" creationId="{00000000-0000-0000-0000-000000000000}"/>
          </ac:picMkLst>
        </pc:picChg>
        <pc:picChg chg="del">
          <ac:chgData name="Avanti Krovi" userId="486f05793934f4ea" providerId="LiveId" clId="{4629CFC0-EC0A-473C-BC6B-FAAB186D6CE0}" dt="2023-05-28T00:57:27.778" v="454" actId="478"/>
          <ac:picMkLst>
            <pc:docMk/>
            <pc:sldMk cId="243162309" sldId="1045"/>
            <ac:picMk id="406" creationId="{00000000-0000-0000-0000-000000000000}"/>
          </ac:picMkLst>
        </pc:picChg>
        <pc:picChg chg="add del mod">
          <ac:chgData name="Avanti Krovi" userId="486f05793934f4ea" providerId="LiveId" clId="{4629CFC0-EC0A-473C-BC6B-FAAB186D6CE0}" dt="2023-05-29T12:56:01.785" v="1695" actId="478"/>
          <ac:picMkLst>
            <pc:docMk/>
            <pc:sldMk cId="243162309" sldId="1045"/>
            <ac:picMk id="1026" creationId="{2E28CF37-0D76-2605-43C6-2478D952989C}"/>
          </ac:picMkLst>
        </pc:picChg>
      </pc:sldChg>
      <pc:sldChg chg="add">
        <pc:chgData name="Avanti Krovi" userId="486f05793934f4ea" providerId="LiveId" clId="{4629CFC0-EC0A-473C-BC6B-FAAB186D6CE0}" dt="2023-05-30T12:55:29.762" v="5960"/>
        <pc:sldMkLst>
          <pc:docMk/>
          <pc:sldMk cId="2325421802" sldId="1045"/>
        </pc:sldMkLst>
      </pc:sldChg>
      <pc:sldChg chg="modSp add del mod ord">
        <pc:chgData name="Avanti Krovi" userId="486f05793934f4ea" providerId="LiveId" clId="{4629CFC0-EC0A-473C-BC6B-FAAB186D6CE0}" dt="2023-05-30T12:55:25.411" v="5959" actId="2696"/>
        <pc:sldMkLst>
          <pc:docMk/>
          <pc:sldMk cId="2326524076" sldId="1046"/>
        </pc:sldMkLst>
        <pc:spChg chg="mod">
          <ac:chgData name="Avanti Krovi" userId="486f05793934f4ea" providerId="LiveId" clId="{4629CFC0-EC0A-473C-BC6B-FAAB186D6CE0}" dt="2023-05-29T15:38:07.876" v="4082" actId="1076"/>
          <ac:spMkLst>
            <pc:docMk/>
            <pc:sldMk cId="2326524076" sldId="1046"/>
            <ac:spMk id="4" creationId="{112A7F87-14E0-B64A-CE0F-506A1D77CAF6}"/>
          </ac:spMkLst>
        </pc:spChg>
        <pc:spChg chg="mod">
          <ac:chgData name="Avanti Krovi" userId="486f05793934f4ea" providerId="LiveId" clId="{4629CFC0-EC0A-473C-BC6B-FAAB186D6CE0}" dt="2023-05-29T15:38:07.876" v="4082" actId="1076"/>
          <ac:spMkLst>
            <pc:docMk/>
            <pc:sldMk cId="2326524076" sldId="1046"/>
            <ac:spMk id="8" creationId="{81129116-A39D-A93D-4B1C-F25FD1AF5913}"/>
          </ac:spMkLst>
        </pc:spChg>
        <pc:spChg chg="mod">
          <ac:chgData name="Avanti Krovi" userId="486f05793934f4ea" providerId="LiveId" clId="{4629CFC0-EC0A-473C-BC6B-FAAB186D6CE0}" dt="2023-05-29T15:40:55.225" v="4254" actId="20577"/>
          <ac:spMkLst>
            <pc:docMk/>
            <pc:sldMk cId="2326524076" sldId="1046"/>
            <ac:spMk id="392" creationId="{00000000-0000-0000-0000-000000000000}"/>
          </ac:spMkLst>
        </pc:spChg>
        <pc:picChg chg="mod">
          <ac:chgData name="Avanti Krovi" userId="486f05793934f4ea" providerId="LiveId" clId="{4629CFC0-EC0A-473C-BC6B-FAAB186D6CE0}" dt="2023-05-29T15:38:07.876" v="4082" actId="1076"/>
          <ac:picMkLst>
            <pc:docMk/>
            <pc:sldMk cId="2326524076" sldId="1046"/>
            <ac:picMk id="1026" creationId="{2E28CF37-0D76-2605-43C6-2478D952989C}"/>
          </ac:picMkLst>
        </pc:picChg>
      </pc:sldChg>
      <pc:sldChg chg="add">
        <pc:chgData name="Avanti Krovi" userId="486f05793934f4ea" providerId="LiveId" clId="{4629CFC0-EC0A-473C-BC6B-FAAB186D6CE0}" dt="2023-05-30T12:55:29.762" v="5960"/>
        <pc:sldMkLst>
          <pc:docMk/>
          <pc:sldMk cId="2623018460" sldId="1046"/>
        </pc:sldMkLst>
      </pc:sldChg>
      <pc:sldChg chg="addSp delSp modSp add del mod modNotesTx">
        <pc:chgData name="Avanti Krovi" userId="486f05793934f4ea" providerId="LiveId" clId="{4629CFC0-EC0A-473C-BC6B-FAAB186D6CE0}" dt="2023-05-30T12:55:25.411" v="5959" actId="2696"/>
        <pc:sldMkLst>
          <pc:docMk/>
          <pc:sldMk cId="2799496024" sldId="1047"/>
        </pc:sldMkLst>
        <pc:spChg chg="del">
          <ac:chgData name="Avanti Krovi" userId="486f05793934f4ea" providerId="LiveId" clId="{4629CFC0-EC0A-473C-BC6B-FAAB186D6CE0}" dt="2023-05-29T15:10:50.901" v="3219" actId="478"/>
          <ac:spMkLst>
            <pc:docMk/>
            <pc:sldMk cId="2799496024" sldId="1047"/>
            <ac:spMk id="4" creationId="{112A7F87-14E0-B64A-CE0F-506A1D77CAF6}"/>
          </ac:spMkLst>
        </pc:spChg>
        <pc:spChg chg="mod">
          <ac:chgData name="Avanti Krovi" userId="486f05793934f4ea" providerId="LiveId" clId="{4629CFC0-EC0A-473C-BC6B-FAAB186D6CE0}" dt="2023-05-29T15:23:43.743" v="3563" actId="14100"/>
          <ac:spMkLst>
            <pc:docMk/>
            <pc:sldMk cId="2799496024" sldId="1047"/>
            <ac:spMk id="8" creationId="{81129116-A39D-A93D-4B1C-F25FD1AF5913}"/>
          </ac:spMkLst>
        </pc:spChg>
        <pc:spChg chg="mod">
          <ac:chgData name="Avanti Krovi" userId="486f05793934f4ea" providerId="LiveId" clId="{4629CFC0-EC0A-473C-BC6B-FAAB186D6CE0}" dt="2023-05-29T15:40:52.299" v="4252" actId="20577"/>
          <ac:spMkLst>
            <pc:docMk/>
            <pc:sldMk cId="2799496024" sldId="1047"/>
            <ac:spMk id="392" creationId="{00000000-0000-0000-0000-000000000000}"/>
          </ac:spMkLst>
        </pc:spChg>
        <pc:spChg chg="mod">
          <ac:chgData name="Avanti Krovi" userId="486f05793934f4ea" providerId="LiveId" clId="{4629CFC0-EC0A-473C-BC6B-FAAB186D6CE0}" dt="2023-05-29T15:28:49.726" v="3616" actId="1076"/>
          <ac:spMkLst>
            <pc:docMk/>
            <pc:sldMk cId="2799496024" sldId="1047"/>
            <ac:spMk id="393" creationId="{00000000-0000-0000-0000-000000000000}"/>
          </ac:spMkLst>
        </pc:spChg>
        <pc:picChg chg="add del mod">
          <ac:chgData name="Avanti Krovi" userId="486f05793934f4ea" providerId="LiveId" clId="{4629CFC0-EC0A-473C-BC6B-FAAB186D6CE0}" dt="2023-05-29T15:24:55.474" v="3572" actId="478"/>
          <ac:picMkLst>
            <pc:docMk/>
            <pc:sldMk cId="2799496024" sldId="1047"/>
            <ac:picMk id="3" creationId="{E5AC2B74-3178-5E34-4211-35532D47A7F9}"/>
          </ac:picMkLst>
        </pc:picChg>
        <pc:picChg chg="add mod">
          <ac:chgData name="Avanti Krovi" userId="486f05793934f4ea" providerId="LiveId" clId="{4629CFC0-EC0A-473C-BC6B-FAAB186D6CE0}" dt="2023-05-29T15:25:57.955" v="3585" actId="207"/>
          <ac:picMkLst>
            <pc:docMk/>
            <pc:sldMk cId="2799496024" sldId="1047"/>
            <ac:picMk id="5" creationId="{87B3B1BD-49B7-6F78-8F7F-C33386FD8D84}"/>
          </ac:picMkLst>
        </pc:picChg>
        <pc:picChg chg="add mod">
          <ac:chgData name="Avanti Krovi" userId="486f05793934f4ea" providerId="LiveId" clId="{4629CFC0-EC0A-473C-BC6B-FAAB186D6CE0}" dt="2023-05-29T15:25:57.955" v="3585" actId="207"/>
          <ac:picMkLst>
            <pc:docMk/>
            <pc:sldMk cId="2799496024" sldId="1047"/>
            <ac:picMk id="6" creationId="{48887584-A60F-0A04-A24D-6D5DF185813B}"/>
          </ac:picMkLst>
        </pc:picChg>
        <pc:picChg chg="add mod">
          <ac:chgData name="Avanti Krovi" userId="486f05793934f4ea" providerId="LiveId" clId="{4629CFC0-EC0A-473C-BC6B-FAAB186D6CE0}" dt="2023-05-29T15:25:57.955" v="3585" actId="207"/>
          <ac:picMkLst>
            <pc:docMk/>
            <pc:sldMk cId="2799496024" sldId="1047"/>
            <ac:picMk id="7" creationId="{A250DB7F-8285-D326-6A7C-FC569F111969}"/>
          </ac:picMkLst>
        </pc:picChg>
        <pc:picChg chg="add mod">
          <ac:chgData name="Avanti Krovi" userId="486f05793934f4ea" providerId="LiveId" clId="{4629CFC0-EC0A-473C-BC6B-FAAB186D6CE0}" dt="2023-05-29T15:25:57.955" v="3585" actId="207"/>
          <ac:picMkLst>
            <pc:docMk/>
            <pc:sldMk cId="2799496024" sldId="1047"/>
            <ac:picMk id="9" creationId="{C4549248-BA3F-DE33-4E71-618842942273}"/>
          </ac:picMkLst>
        </pc:picChg>
        <pc:picChg chg="add mod">
          <ac:chgData name="Avanti Krovi" userId="486f05793934f4ea" providerId="LiveId" clId="{4629CFC0-EC0A-473C-BC6B-FAAB186D6CE0}" dt="2023-05-29T15:25:57.955" v="3585" actId="207"/>
          <ac:picMkLst>
            <pc:docMk/>
            <pc:sldMk cId="2799496024" sldId="1047"/>
            <ac:picMk id="10" creationId="{11CCC43D-0E09-0AA7-63AD-20D81DB2D0B1}"/>
          </ac:picMkLst>
        </pc:picChg>
        <pc:picChg chg="del">
          <ac:chgData name="Avanti Krovi" userId="486f05793934f4ea" providerId="LiveId" clId="{4629CFC0-EC0A-473C-BC6B-FAAB186D6CE0}" dt="2023-05-29T15:10:34.205" v="3218" actId="478"/>
          <ac:picMkLst>
            <pc:docMk/>
            <pc:sldMk cId="2799496024" sldId="1047"/>
            <ac:picMk id="1026" creationId="{2E28CF37-0D76-2605-43C6-2478D952989C}"/>
          </ac:picMkLst>
        </pc:picChg>
      </pc:sldChg>
      <pc:sldChg chg="add ord">
        <pc:chgData name="Avanti Krovi" userId="486f05793934f4ea" providerId="LiveId" clId="{4629CFC0-EC0A-473C-BC6B-FAAB186D6CE0}" dt="2023-05-30T13:44:04.602" v="6510"/>
        <pc:sldMkLst>
          <pc:docMk/>
          <pc:sldMk cId="3368612892" sldId="1047"/>
        </pc:sldMkLst>
      </pc:sldChg>
      <pc:sldChg chg="addSp delSp modSp add del mod">
        <pc:chgData name="Avanti Krovi" userId="486f05793934f4ea" providerId="LiveId" clId="{4629CFC0-EC0A-473C-BC6B-FAAB186D6CE0}" dt="2023-05-30T12:55:25.411" v="5959" actId="2696"/>
        <pc:sldMkLst>
          <pc:docMk/>
          <pc:sldMk cId="763111007" sldId="1048"/>
        </pc:sldMkLst>
        <pc:spChg chg="add mod">
          <ac:chgData name="Avanti Krovi" userId="486f05793934f4ea" providerId="LiveId" clId="{4629CFC0-EC0A-473C-BC6B-FAAB186D6CE0}" dt="2023-05-29T16:38:41.013" v="5656" actId="1036"/>
          <ac:spMkLst>
            <pc:docMk/>
            <pc:sldMk cId="763111007" sldId="1048"/>
            <ac:spMk id="2" creationId="{E98E63D0-9F8C-D10B-1669-C766963F60A5}"/>
          </ac:spMkLst>
        </pc:spChg>
        <pc:spChg chg="mod">
          <ac:chgData name="Avanti Krovi" userId="486f05793934f4ea" providerId="LiveId" clId="{4629CFC0-EC0A-473C-BC6B-FAAB186D6CE0}" dt="2023-05-29T16:36:41.804" v="5577" actId="1076"/>
          <ac:spMkLst>
            <pc:docMk/>
            <pc:sldMk cId="763111007" sldId="1048"/>
            <ac:spMk id="8" creationId="{81129116-A39D-A93D-4B1C-F25FD1AF5913}"/>
          </ac:spMkLst>
        </pc:spChg>
        <pc:spChg chg="mod">
          <ac:chgData name="Avanti Krovi" userId="486f05793934f4ea" providerId="LiveId" clId="{4629CFC0-EC0A-473C-BC6B-FAAB186D6CE0}" dt="2023-05-29T16:31:23.621" v="5538" actId="20577"/>
          <ac:spMkLst>
            <pc:docMk/>
            <pc:sldMk cId="763111007" sldId="1048"/>
            <ac:spMk id="392" creationId="{00000000-0000-0000-0000-000000000000}"/>
          </ac:spMkLst>
        </pc:spChg>
        <pc:spChg chg="mod">
          <ac:chgData name="Avanti Krovi" userId="486f05793934f4ea" providerId="LiveId" clId="{4629CFC0-EC0A-473C-BC6B-FAAB186D6CE0}" dt="2023-05-29T16:33:50.715" v="5569" actId="1076"/>
          <ac:spMkLst>
            <pc:docMk/>
            <pc:sldMk cId="763111007" sldId="1048"/>
            <ac:spMk id="393" creationId="{00000000-0000-0000-0000-000000000000}"/>
          </ac:spMkLst>
        </pc:spChg>
        <pc:picChg chg="del">
          <ac:chgData name="Avanti Krovi" userId="486f05793934f4ea" providerId="LiveId" clId="{4629CFC0-EC0A-473C-BC6B-FAAB186D6CE0}" dt="2023-05-29T16:33:33.360" v="5563" actId="478"/>
          <ac:picMkLst>
            <pc:docMk/>
            <pc:sldMk cId="763111007" sldId="1048"/>
            <ac:picMk id="5" creationId="{87B3B1BD-49B7-6F78-8F7F-C33386FD8D84}"/>
          </ac:picMkLst>
        </pc:picChg>
        <pc:picChg chg="del">
          <ac:chgData name="Avanti Krovi" userId="486f05793934f4ea" providerId="LiveId" clId="{4629CFC0-EC0A-473C-BC6B-FAAB186D6CE0}" dt="2023-05-29T16:33:33.360" v="5563" actId="478"/>
          <ac:picMkLst>
            <pc:docMk/>
            <pc:sldMk cId="763111007" sldId="1048"/>
            <ac:picMk id="6" creationId="{48887584-A60F-0A04-A24D-6D5DF185813B}"/>
          </ac:picMkLst>
        </pc:picChg>
        <pc:picChg chg="del">
          <ac:chgData name="Avanti Krovi" userId="486f05793934f4ea" providerId="LiveId" clId="{4629CFC0-EC0A-473C-BC6B-FAAB186D6CE0}" dt="2023-05-29T16:33:33.360" v="5563" actId="478"/>
          <ac:picMkLst>
            <pc:docMk/>
            <pc:sldMk cId="763111007" sldId="1048"/>
            <ac:picMk id="7" creationId="{A250DB7F-8285-D326-6A7C-FC569F111969}"/>
          </ac:picMkLst>
        </pc:picChg>
        <pc:picChg chg="del">
          <ac:chgData name="Avanti Krovi" userId="486f05793934f4ea" providerId="LiveId" clId="{4629CFC0-EC0A-473C-BC6B-FAAB186D6CE0}" dt="2023-05-29T16:33:33.360" v="5563" actId="478"/>
          <ac:picMkLst>
            <pc:docMk/>
            <pc:sldMk cId="763111007" sldId="1048"/>
            <ac:picMk id="9" creationId="{C4549248-BA3F-DE33-4E71-618842942273}"/>
          </ac:picMkLst>
        </pc:picChg>
        <pc:picChg chg="del">
          <ac:chgData name="Avanti Krovi" userId="486f05793934f4ea" providerId="LiveId" clId="{4629CFC0-EC0A-473C-BC6B-FAAB186D6CE0}" dt="2023-05-29T16:33:33.360" v="5563" actId="478"/>
          <ac:picMkLst>
            <pc:docMk/>
            <pc:sldMk cId="763111007" sldId="1048"/>
            <ac:picMk id="10" creationId="{11CCC43D-0E09-0AA7-63AD-20D81DB2D0B1}"/>
          </ac:picMkLst>
        </pc:picChg>
        <pc:picChg chg="add mod">
          <ac:chgData name="Avanti Krovi" userId="486f05793934f4ea" providerId="LiveId" clId="{4629CFC0-EC0A-473C-BC6B-FAAB186D6CE0}" dt="2023-05-29T16:38:41.013" v="5656" actId="1036"/>
          <ac:picMkLst>
            <pc:docMk/>
            <pc:sldMk cId="763111007" sldId="1048"/>
            <ac:picMk id="2050" creationId="{83B612E8-3E5E-7F66-4CE9-8420350E7B64}"/>
          </ac:picMkLst>
        </pc:picChg>
      </pc:sldChg>
      <pc:sldChg chg="add del">
        <pc:chgData name="Avanti Krovi" userId="486f05793934f4ea" providerId="LiveId" clId="{4629CFC0-EC0A-473C-BC6B-FAAB186D6CE0}" dt="2023-05-30T13:44:59.315" v="6511" actId="47"/>
        <pc:sldMkLst>
          <pc:docMk/>
          <pc:sldMk cId="2097109947" sldId="1048"/>
        </pc:sldMkLst>
      </pc:sldChg>
      <pc:sldChg chg="addSp delSp modSp add mod ord">
        <pc:chgData name="Avanti Krovi" userId="486f05793934f4ea" providerId="LiveId" clId="{4629CFC0-EC0A-473C-BC6B-FAAB186D6CE0}" dt="2023-05-30T17:40:42.822" v="8889" actId="207"/>
        <pc:sldMkLst>
          <pc:docMk/>
          <pc:sldMk cId="3708389249" sldId="1049"/>
        </pc:sldMkLst>
        <pc:spChg chg="del">
          <ac:chgData name="Avanti Krovi" userId="486f05793934f4ea" providerId="LiveId" clId="{4629CFC0-EC0A-473C-BC6B-FAAB186D6CE0}" dt="2023-05-30T12:57:21.227" v="6073" actId="478"/>
          <ac:spMkLst>
            <pc:docMk/>
            <pc:sldMk cId="3708389249" sldId="1049"/>
            <ac:spMk id="2" creationId="{E98E63D0-9F8C-D10B-1669-C766963F60A5}"/>
          </ac:spMkLst>
        </pc:spChg>
        <pc:spChg chg="add mod">
          <ac:chgData name="Avanti Krovi" userId="486f05793934f4ea" providerId="LiveId" clId="{4629CFC0-EC0A-473C-BC6B-FAAB186D6CE0}" dt="2023-05-30T17:31:24.945" v="8835"/>
          <ac:spMkLst>
            <pc:docMk/>
            <pc:sldMk cId="3708389249" sldId="1049"/>
            <ac:spMk id="3" creationId="{CB6E3205-6FEE-9214-E684-E18BA6697608}"/>
          </ac:spMkLst>
        </pc:spChg>
        <pc:spChg chg="add mod">
          <ac:chgData name="Avanti Krovi" userId="486f05793934f4ea" providerId="LiveId" clId="{4629CFC0-EC0A-473C-BC6B-FAAB186D6CE0}" dt="2023-05-30T17:40:42.822" v="8889" actId="207"/>
          <ac:spMkLst>
            <pc:docMk/>
            <pc:sldMk cId="3708389249" sldId="1049"/>
            <ac:spMk id="7" creationId="{C39780A6-CF19-3556-5DBE-7EB4ABEBBCAB}"/>
          </ac:spMkLst>
        </pc:spChg>
        <pc:spChg chg="del">
          <ac:chgData name="Avanti Krovi" userId="486f05793934f4ea" providerId="LiveId" clId="{4629CFC0-EC0A-473C-BC6B-FAAB186D6CE0}" dt="2023-05-30T12:57:16.738" v="6072" actId="478"/>
          <ac:spMkLst>
            <pc:docMk/>
            <pc:sldMk cId="3708389249" sldId="1049"/>
            <ac:spMk id="8" creationId="{81129116-A39D-A93D-4B1C-F25FD1AF5913}"/>
          </ac:spMkLst>
        </pc:spChg>
        <pc:spChg chg="del mod">
          <ac:chgData name="Avanti Krovi" userId="486f05793934f4ea" providerId="LiveId" clId="{4629CFC0-EC0A-473C-BC6B-FAAB186D6CE0}" dt="2023-05-30T17:22:09.411" v="8833" actId="478"/>
          <ac:spMkLst>
            <pc:docMk/>
            <pc:sldMk cId="3708389249" sldId="1049"/>
            <ac:spMk id="392" creationId="{00000000-0000-0000-0000-000000000000}"/>
          </ac:spMkLst>
        </pc:spChg>
        <pc:spChg chg="del">
          <ac:chgData name="Avanti Krovi" userId="486f05793934f4ea" providerId="LiveId" clId="{4629CFC0-EC0A-473C-BC6B-FAAB186D6CE0}" dt="2023-05-30T12:57:23.395" v="6074" actId="478"/>
          <ac:spMkLst>
            <pc:docMk/>
            <pc:sldMk cId="3708389249" sldId="1049"/>
            <ac:spMk id="393" creationId="{00000000-0000-0000-0000-000000000000}"/>
          </ac:spMkLst>
        </pc:spChg>
        <pc:picChg chg="add mod">
          <ac:chgData name="Avanti Krovi" userId="486f05793934f4ea" providerId="LiveId" clId="{4629CFC0-EC0A-473C-BC6B-FAAB186D6CE0}" dt="2023-05-30T17:38:59.117" v="8843" actId="1076"/>
          <ac:picMkLst>
            <pc:docMk/>
            <pc:sldMk cId="3708389249" sldId="1049"/>
            <ac:picMk id="5" creationId="{12425A06-1CC5-C9BB-CC79-E79E093EBDBB}"/>
          </ac:picMkLst>
        </pc:picChg>
        <pc:picChg chg="del">
          <ac:chgData name="Avanti Krovi" userId="486f05793934f4ea" providerId="LiveId" clId="{4629CFC0-EC0A-473C-BC6B-FAAB186D6CE0}" dt="2023-05-30T12:57:21.227" v="6073" actId="478"/>
          <ac:picMkLst>
            <pc:docMk/>
            <pc:sldMk cId="3708389249" sldId="1049"/>
            <ac:picMk id="2050" creationId="{83B612E8-3E5E-7F66-4CE9-8420350E7B64}"/>
          </ac:picMkLst>
        </pc:picChg>
      </pc:sldChg>
      <pc:sldChg chg="addSp delSp modSp add mod ord modNotesTx">
        <pc:chgData name="Avanti Krovi" userId="486f05793934f4ea" providerId="LiveId" clId="{4629CFC0-EC0A-473C-BC6B-FAAB186D6CE0}" dt="2023-05-30T19:40:25.719" v="9739" actId="1076"/>
        <pc:sldMkLst>
          <pc:docMk/>
          <pc:sldMk cId="1035254405" sldId="1050"/>
        </pc:sldMkLst>
        <pc:spChg chg="add del mod">
          <ac:chgData name="Avanti Krovi" userId="486f05793934f4ea" providerId="LiveId" clId="{4629CFC0-EC0A-473C-BC6B-FAAB186D6CE0}" dt="2023-05-30T19:23:10.623" v="8965"/>
          <ac:spMkLst>
            <pc:docMk/>
            <pc:sldMk cId="1035254405" sldId="1050"/>
            <ac:spMk id="3" creationId="{292A6883-109C-EF0A-1F55-8F3743014844}"/>
          </ac:spMkLst>
        </pc:spChg>
        <pc:spChg chg="add del">
          <ac:chgData name="Avanti Krovi" userId="486f05793934f4ea" providerId="LiveId" clId="{4629CFC0-EC0A-473C-BC6B-FAAB186D6CE0}" dt="2023-05-30T19:18:10.546" v="8893" actId="22"/>
          <ac:spMkLst>
            <pc:docMk/>
            <pc:sldMk cId="1035254405" sldId="1050"/>
            <ac:spMk id="5" creationId="{2F2646F0-AFB0-3DC2-66AB-D6214BFF7BF6}"/>
          </ac:spMkLst>
        </pc:spChg>
        <pc:spChg chg="add mod">
          <ac:chgData name="Avanti Krovi" userId="486f05793934f4ea" providerId="LiveId" clId="{4629CFC0-EC0A-473C-BC6B-FAAB186D6CE0}" dt="2023-05-30T19:40:25.719" v="9739" actId="1076"/>
          <ac:spMkLst>
            <pc:docMk/>
            <pc:sldMk cId="1035254405" sldId="1050"/>
            <ac:spMk id="6" creationId="{5B5E74AF-3950-C04F-2005-AC89A6895211}"/>
          </ac:spMkLst>
        </pc:spChg>
        <pc:spChg chg="add mod">
          <ac:chgData name="Avanti Krovi" userId="486f05793934f4ea" providerId="LiveId" clId="{4629CFC0-EC0A-473C-BC6B-FAAB186D6CE0}" dt="2023-05-30T19:38:02.813" v="9712" actId="1076"/>
          <ac:spMkLst>
            <pc:docMk/>
            <pc:sldMk cId="1035254405" sldId="1050"/>
            <ac:spMk id="7" creationId="{81101E51-6230-925A-2702-32B0B2D4548A}"/>
          </ac:spMkLst>
        </pc:spChg>
        <pc:spChg chg="add mod">
          <ac:chgData name="Avanti Krovi" userId="486f05793934f4ea" providerId="LiveId" clId="{4629CFC0-EC0A-473C-BC6B-FAAB186D6CE0}" dt="2023-05-30T19:40:18.089" v="9737" actId="1076"/>
          <ac:spMkLst>
            <pc:docMk/>
            <pc:sldMk cId="1035254405" sldId="1050"/>
            <ac:spMk id="8" creationId="{A67EDBCD-9121-0A95-A523-4A3B7ACD8F0B}"/>
          </ac:spMkLst>
        </pc:spChg>
        <pc:spChg chg="del mod">
          <ac:chgData name="Avanti Krovi" userId="486f05793934f4ea" providerId="LiveId" clId="{4629CFC0-EC0A-473C-BC6B-FAAB186D6CE0}" dt="2023-05-30T19:18:08.965" v="8891" actId="478"/>
          <ac:spMkLst>
            <pc:docMk/>
            <pc:sldMk cId="1035254405" sldId="1050"/>
            <ac:spMk id="951" creationId="{00000000-0000-0000-0000-000000000000}"/>
          </ac:spMkLst>
        </pc:spChg>
        <pc:picChg chg="add mod">
          <ac:chgData name="Avanti Krovi" userId="486f05793934f4ea" providerId="LiveId" clId="{4629CFC0-EC0A-473C-BC6B-FAAB186D6CE0}" dt="2023-05-30T19:38:04.602" v="9713" actId="1076"/>
          <ac:picMkLst>
            <pc:docMk/>
            <pc:sldMk cId="1035254405" sldId="1050"/>
            <ac:picMk id="1026" creationId="{B419A6B3-F150-844A-6EF3-9ED2B17FC5CF}"/>
          </ac:picMkLst>
        </pc:picChg>
      </pc:sldChg>
      <pc:sldChg chg="addSp add del mod">
        <pc:chgData name="Avanti Krovi" userId="486f05793934f4ea" providerId="LiveId" clId="{4629CFC0-EC0A-473C-BC6B-FAAB186D6CE0}" dt="2023-05-30T20:00:02.324" v="10376" actId="47"/>
        <pc:sldMkLst>
          <pc:docMk/>
          <pc:sldMk cId="1811817245" sldId="1051"/>
        </pc:sldMkLst>
        <pc:spChg chg="add">
          <ac:chgData name="Avanti Krovi" userId="486f05793934f4ea" providerId="LiveId" clId="{4629CFC0-EC0A-473C-BC6B-FAAB186D6CE0}" dt="2023-05-30T13:11:02.438" v="6275" actId="22"/>
          <ac:spMkLst>
            <pc:docMk/>
            <pc:sldMk cId="1811817245" sldId="1051"/>
            <ac:spMk id="3" creationId="{CE80E445-48E2-FEFC-8705-0BD904A8A893}"/>
          </ac:spMkLst>
        </pc:spChg>
      </pc:sldChg>
      <pc:sldChg chg="addSp modSp add del mod">
        <pc:chgData name="Avanti Krovi" userId="486f05793934f4ea" providerId="LiveId" clId="{4629CFC0-EC0A-473C-BC6B-FAAB186D6CE0}" dt="2023-05-30T14:15:48.098" v="6703" actId="47"/>
        <pc:sldMkLst>
          <pc:docMk/>
          <pc:sldMk cId="3991433851" sldId="1052"/>
        </pc:sldMkLst>
        <pc:spChg chg="add mod">
          <ac:chgData name="Avanti Krovi" userId="486f05793934f4ea" providerId="LiveId" clId="{4629CFC0-EC0A-473C-BC6B-FAAB186D6CE0}" dt="2023-05-30T13:50:54.338" v="6632" actId="20577"/>
          <ac:spMkLst>
            <pc:docMk/>
            <pc:sldMk cId="3991433851" sldId="1052"/>
            <ac:spMk id="3" creationId="{66226757-1452-A824-41B3-FBFC588E17FA}"/>
          </ac:spMkLst>
        </pc:spChg>
      </pc:sldChg>
      <pc:sldChg chg="addSp delSp modSp new mod">
        <pc:chgData name="Avanti Krovi" userId="486f05793934f4ea" providerId="LiveId" clId="{4629CFC0-EC0A-473C-BC6B-FAAB186D6CE0}" dt="2023-05-31T17:01:42.253" v="12855" actId="20577"/>
        <pc:sldMkLst>
          <pc:docMk/>
          <pc:sldMk cId="2046575978" sldId="1053"/>
        </pc:sldMkLst>
        <pc:spChg chg="add del mod">
          <ac:chgData name="Avanti Krovi" userId="486f05793934f4ea" providerId="LiveId" clId="{4629CFC0-EC0A-473C-BC6B-FAAB186D6CE0}" dt="2023-05-30T14:29:51.585" v="6922" actId="478"/>
          <ac:spMkLst>
            <pc:docMk/>
            <pc:sldMk cId="2046575978" sldId="1053"/>
            <ac:spMk id="2" creationId="{BD03F78B-00B4-0A5D-011F-CE68755470A6}"/>
          </ac:spMkLst>
        </pc:spChg>
        <pc:spChg chg="add del mod">
          <ac:chgData name="Avanti Krovi" userId="486f05793934f4ea" providerId="LiveId" clId="{4629CFC0-EC0A-473C-BC6B-FAAB186D6CE0}" dt="2023-05-30T14:26:17.610" v="6789" actId="478"/>
          <ac:spMkLst>
            <pc:docMk/>
            <pc:sldMk cId="2046575978" sldId="1053"/>
            <ac:spMk id="5" creationId="{167EF0F5-87A7-5F84-A80C-814A4AB6CA8C}"/>
          </ac:spMkLst>
        </pc:spChg>
        <pc:spChg chg="add del mod">
          <ac:chgData name="Avanti Krovi" userId="486f05793934f4ea" providerId="LiveId" clId="{4629CFC0-EC0A-473C-BC6B-FAAB186D6CE0}" dt="2023-05-30T14:26:20.298" v="6792" actId="478"/>
          <ac:spMkLst>
            <pc:docMk/>
            <pc:sldMk cId="2046575978" sldId="1053"/>
            <ac:spMk id="7" creationId="{D1A5F7DF-DE98-BE5F-7B79-1C37D54E5F3D}"/>
          </ac:spMkLst>
        </pc:spChg>
        <pc:spChg chg="add del mod">
          <ac:chgData name="Avanti Krovi" userId="486f05793934f4ea" providerId="LiveId" clId="{4629CFC0-EC0A-473C-BC6B-FAAB186D6CE0}" dt="2023-05-30T14:27:01.787" v="6800"/>
          <ac:spMkLst>
            <pc:docMk/>
            <pc:sldMk cId="2046575978" sldId="1053"/>
            <ac:spMk id="8" creationId="{9E93DE46-C642-1C45-3961-B292171D60F3}"/>
          </ac:spMkLst>
        </pc:spChg>
        <pc:spChg chg="add del mod">
          <ac:chgData name="Avanti Krovi" userId="486f05793934f4ea" providerId="LiveId" clId="{4629CFC0-EC0A-473C-BC6B-FAAB186D6CE0}" dt="2023-05-30T14:27:01.787" v="6800"/>
          <ac:spMkLst>
            <pc:docMk/>
            <pc:sldMk cId="2046575978" sldId="1053"/>
            <ac:spMk id="9" creationId="{844053EE-BADA-C7B7-ED52-45F8013F8EC1}"/>
          </ac:spMkLst>
        </pc:spChg>
        <pc:spChg chg="add del mod">
          <ac:chgData name="Avanti Krovi" userId="486f05793934f4ea" providerId="LiveId" clId="{4629CFC0-EC0A-473C-BC6B-FAAB186D6CE0}" dt="2023-05-30T14:27:01.787" v="6800"/>
          <ac:spMkLst>
            <pc:docMk/>
            <pc:sldMk cId="2046575978" sldId="1053"/>
            <ac:spMk id="10" creationId="{CC9C0FF5-C622-25A6-60EA-519D18F3F7B1}"/>
          </ac:spMkLst>
        </pc:spChg>
        <pc:spChg chg="add del mod">
          <ac:chgData name="Avanti Krovi" userId="486f05793934f4ea" providerId="LiveId" clId="{4629CFC0-EC0A-473C-BC6B-FAAB186D6CE0}" dt="2023-05-30T14:27:01.787" v="6800"/>
          <ac:spMkLst>
            <pc:docMk/>
            <pc:sldMk cId="2046575978" sldId="1053"/>
            <ac:spMk id="11" creationId="{5A86728D-FF4D-144A-1563-B29442BF5F4F}"/>
          </ac:spMkLst>
        </pc:spChg>
        <pc:spChg chg="add del mod">
          <ac:chgData name="Avanti Krovi" userId="486f05793934f4ea" providerId="LiveId" clId="{4629CFC0-EC0A-473C-BC6B-FAAB186D6CE0}" dt="2023-05-30T14:27:01.787" v="6800"/>
          <ac:spMkLst>
            <pc:docMk/>
            <pc:sldMk cId="2046575978" sldId="1053"/>
            <ac:spMk id="13" creationId="{7B881603-A273-464D-451B-EED1477464E5}"/>
          </ac:spMkLst>
        </pc:spChg>
        <pc:spChg chg="add del mod">
          <ac:chgData name="Avanti Krovi" userId="486f05793934f4ea" providerId="LiveId" clId="{4629CFC0-EC0A-473C-BC6B-FAAB186D6CE0}" dt="2023-05-30T14:27:01.787" v="6800"/>
          <ac:spMkLst>
            <pc:docMk/>
            <pc:sldMk cId="2046575978" sldId="1053"/>
            <ac:spMk id="14" creationId="{35B978D1-B06E-975F-47D6-72C80709BB20}"/>
          </ac:spMkLst>
        </pc:spChg>
        <pc:spChg chg="add del mod">
          <ac:chgData name="Avanti Krovi" userId="486f05793934f4ea" providerId="LiveId" clId="{4629CFC0-EC0A-473C-BC6B-FAAB186D6CE0}" dt="2023-05-30T14:27:01.787" v="6800"/>
          <ac:spMkLst>
            <pc:docMk/>
            <pc:sldMk cId="2046575978" sldId="1053"/>
            <ac:spMk id="16" creationId="{73D762A7-D710-61A0-6908-477FADAF1935}"/>
          </ac:spMkLst>
        </pc:spChg>
        <pc:spChg chg="add del mod">
          <ac:chgData name="Avanti Krovi" userId="486f05793934f4ea" providerId="LiveId" clId="{4629CFC0-EC0A-473C-BC6B-FAAB186D6CE0}" dt="2023-05-30T14:27:01.787" v="6800"/>
          <ac:spMkLst>
            <pc:docMk/>
            <pc:sldMk cId="2046575978" sldId="1053"/>
            <ac:spMk id="17" creationId="{34EB265F-3795-38C5-5056-770B6CEC00DA}"/>
          </ac:spMkLst>
        </pc:spChg>
        <pc:spChg chg="add del mod">
          <ac:chgData name="Avanti Krovi" userId="486f05793934f4ea" providerId="LiveId" clId="{4629CFC0-EC0A-473C-BC6B-FAAB186D6CE0}" dt="2023-05-30T14:27:01.787" v="6800"/>
          <ac:spMkLst>
            <pc:docMk/>
            <pc:sldMk cId="2046575978" sldId="1053"/>
            <ac:spMk id="19" creationId="{9EC9B6BA-670F-8127-C5FB-F02AD02C90BB}"/>
          </ac:spMkLst>
        </pc:spChg>
        <pc:spChg chg="add del mod">
          <ac:chgData name="Avanti Krovi" userId="486f05793934f4ea" providerId="LiveId" clId="{4629CFC0-EC0A-473C-BC6B-FAAB186D6CE0}" dt="2023-05-30T14:27:01.787" v="6800"/>
          <ac:spMkLst>
            <pc:docMk/>
            <pc:sldMk cId="2046575978" sldId="1053"/>
            <ac:spMk id="20" creationId="{0AFBB063-F37E-4F89-0536-283786BD383B}"/>
          </ac:spMkLst>
        </pc:spChg>
        <pc:spChg chg="add del mod">
          <ac:chgData name="Avanti Krovi" userId="486f05793934f4ea" providerId="LiveId" clId="{4629CFC0-EC0A-473C-BC6B-FAAB186D6CE0}" dt="2023-05-30T14:27:01.787" v="6800"/>
          <ac:spMkLst>
            <pc:docMk/>
            <pc:sldMk cId="2046575978" sldId="1053"/>
            <ac:spMk id="22" creationId="{1AA861CD-8B86-5732-A7E9-7E4BC1122F78}"/>
          </ac:spMkLst>
        </pc:spChg>
        <pc:spChg chg="add del mod">
          <ac:chgData name="Avanti Krovi" userId="486f05793934f4ea" providerId="LiveId" clId="{4629CFC0-EC0A-473C-BC6B-FAAB186D6CE0}" dt="2023-05-30T14:27:01.787" v="6800"/>
          <ac:spMkLst>
            <pc:docMk/>
            <pc:sldMk cId="2046575978" sldId="1053"/>
            <ac:spMk id="23" creationId="{D207A0EA-7CFB-6EF0-A954-5BB4A4A0089A}"/>
          </ac:spMkLst>
        </pc:spChg>
        <pc:spChg chg="add del mod">
          <ac:chgData name="Avanti Krovi" userId="486f05793934f4ea" providerId="LiveId" clId="{4629CFC0-EC0A-473C-BC6B-FAAB186D6CE0}" dt="2023-05-30T14:27:01.787" v="6800"/>
          <ac:spMkLst>
            <pc:docMk/>
            <pc:sldMk cId="2046575978" sldId="1053"/>
            <ac:spMk id="25" creationId="{7C977777-10DE-F06E-1806-1DD3A3A74C4D}"/>
          </ac:spMkLst>
        </pc:spChg>
        <pc:spChg chg="add del mod">
          <ac:chgData name="Avanti Krovi" userId="486f05793934f4ea" providerId="LiveId" clId="{4629CFC0-EC0A-473C-BC6B-FAAB186D6CE0}" dt="2023-05-30T14:27:01.787" v="6800"/>
          <ac:spMkLst>
            <pc:docMk/>
            <pc:sldMk cId="2046575978" sldId="1053"/>
            <ac:spMk id="26" creationId="{825B3216-DE29-8089-B2E1-E6BC2959F2B3}"/>
          </ac:spMkLst>
        </pc:spChg>
        <pc:spChg chg="add del mod">
          <ac:chgData name="Avanti Krovi" userId="486f05793934f4ea" providerId="LiveId" clId="{4629CFC0-EC0A-473C-BC6B-FAAB186D6CE0}" dt="2023-05-30T14:27:01.787" v="6800"/>
          <ac:spMkLst>
            <pc:docMk/>
            <pc:sldMk cId="2046575978" sldId="1053"/>
            <ac:spMk id="28" creationId="{1DE4307F-5090-02E8-9256-B8FB8A0E1019}"/>
          </ac:spMkLst>
        </pc:spChg>
        <pc:spChg chg="add del mod">
          <ac:chgData name="Avanti Krovi" userId="486f05793934f4ea" providerId="LiveId" clId="{4629CFC0-EC0A-473C-BC6B-FAAB186D6CE0}" dt="2023-05-30T14:27:01.787" v="6800"/>
          <ac:spMkLst>
            <pc:docMk/>
            <pc:sldMk cId="2046575978" sldId="1053"/>
            <ac:spMk id="29" creationId="{3AF193DA-0408-D762-8E94-D3D64C247143}"/>
          </ac:spMkLst>
        </pc:spChg>
        <pc:spChg chg="add del mod">
          <ac:chgData name="Avanti Krovi" userId="486f05793934f4ea" providerId="LiveId" clId="{4629CFC0-EC0A-473C-BC6B-FAAB186D6CE0}" dt="2023-05-30T14:27:13.169" v="6802"/>
          <ac:spMkLst>
            <pc:docMk/>
            <pc:sldMk cId="2046575978" sldId="1053"/>
            <ac:spMk id="37" creationId="{DF5798CD-8636-0D12-AE18-625BCDBDDCBA}"/>
          </ac:spMkLst>
        </pc:spChg>
        <pc:spChg chg="add del mod">
          <ac:chgData name="Avanti Krovi" userId="486f05793934f4ea" providerId="LiveId" clId="{4629CFC0-EC0A-473C-BC6B-FAAB186D6CE0}" dt="2023-05-30T14:27:13.169" v="6802"/>
          <ac:spMkLst>
            <pc:docMk/>
            <pc:sldMk cId="2046575978" sldId="1053"/>
            <ac:spMk id="38" creationId="{2CD4804C-DB2E-90EA-E153-46719CFABC40}"/>
          </ac:spMkLst>
        </pc:spChg>
        <pc:spChg chg="add del mod">
          <ac:chgData name="Avanti Krovi" userId="486f05793934f4ea" providerId="LiveId" clId="{4629CFC0-EC0A-473C-BC6B-FAAB186D6CE0}" dt="2023-05-30T14:27:13.169" v="6802"/>
          <ac:spMkLst>
            <pc:docMk/>
            <pc:sldMk cId="2046575978" sldId="1053"/>
            <ac:spMk id="39" creationId="{B1920D0D-19A2-B6F5-1D48-4A7D6776F8F7}"/>
          </ac:spMkLst>
        </pc:spChg>
        <pc:spChg chg="add del mod">
          <ac:chgData name="Avanti Krovi" userId="486f05793934f4ea" providerId="LiveId" clId="{4629CFC0-EC0A-473C-BC6B-FAAB186D6CE0}" dt="2023-05-30T14:27:13.169" v="6802"/>
          <ac:spMkLst>
            <pc:docMk/>
            <pc:sldMk cId="2046575978" sldId="1053"/>
            <ac:spMk id="40" creationId="{92B3FC23-3001-C1DD-383F-F1D4B6FAB7CE}"/>
          </ac:spMkLst>
        </pc:spChg>
        <pc:spChg chg="add del mod">
          <ac:chgData name="Avanti Krovi" userId="486f05793934f4ea" providerId="LiveId" clId="{4629CFC0-EC0A-473C-BC6B-FAAB186D6CE0}" dt="2023-05-30T14:27:13.169" v="6802"/>
          <ac:spMkLst>
            <pc:docMk/>
            <pc:sldMk cId="2046575978" sldId="1053"/>
            <ac:spMk id="42" creationId="{E8762515-90AA-BBB7-DC11-130431F27D18}"/>
          </ac:spMkLst>
        </pc:spChg>
        <pc:spChg chg="add del mod">
          <ac:chgData name="Avanti Krovi" userId="486f05793934f4ea" providerId="LiveId" clId="{4629CFC0-EC0A-473C-BC6B-FAAB186D6CE0}" dt="2023-05-30T14:27:13.169" v="6802"/>
          <ac:spMkLst>
            <pc:docMk/>
            <pc:sldMk cId="2046575978" sldId="1053"/>
            <ac:spMk id="43" creationId="{EB200623-538D-6699-8076-E80981BA1C83}"/>
          </ac:spMkLst>
        </pc:spChg>
        <pc:spChg chg="add del mod">
          <ac:chgData name="Avanti Krovi" userId="486f05793934f4ea" providerId="LiveId" clId="{4629CFC0-EC0A-473C-BC6B-FAAB186D6CE0}" dt="2023-05-30T14:27:13.169" v="6802"/>
          <ac:spMkLst>
            <pc:docMk/>
            <pc:sldMk cId="2046575978" sldId="1053"/>
            <ac:spMk id="45" creationId="{FE3F07E5-DCB2-D1C1-DAC7-894FCF3994F4}"/>
          </ac:spMkLst>
        </pc:spChg>
        <pc:spChg chg="add del mod">
          <ac:chgData name="Avanti Krovi" userId="486f05793934f4ea" providerId="LiveId" clId="{4629CFC0-EC0A-473C-BC6B-FAAB186D6CE0}" dt="2023-05-30T14:27:13.169" v="6802"/>
          <ac:spMkLst>
            <pc:docMk/>
            <pc:sldMk cId="2046575978" sldId="1053"/>
            <ac:spMk id="46" creationId="{40280010-66ED-1EDC-9E4A-0D0F0FD3D8D5}"/>
          </ac:spMkLst>
        </pc:spChg>
        <pc:spChg chg="add del mod">
          <ac:chgData name="Avanti Krovi" userId="486f05793934f4ea" providerId="LiveId" clId="{4629CFC0-EC0A-473C-BC6B-FAAB186D6CE0}" dt="2023-05-30T14:27:13.169" v="6802"/>
          <ac:spMkLst>
            <pc:docMk/>
            <pc:sldMk cId="2046575978" sldId="1053"/>
            <ac:spMk id="48" creationId="{A0B18C90-2358-4D07-8846-985C70EF5666}"/>
          </ac:spMkLst>
        </pc:spChg>
        <pc:spChg chg="add del mod">
          <ac:chgData name="Avanti Krovi" userId="486f05793934f4ea" providerId="LiveId" clId="{4629CFC0-EC0A-473C-BC6B-FAAB186D6CE0}" dt="2023-05-30T14:27:13.169" v="6802"/>
          <ac:spMkLst>
            <pc:docMk/>
            <pc:sldMk cId="2046575978" sldId="1053"/>
            <ac:spMk id="49" creationId="{DEDFCADB-2FF8-5D68-F378-F875C0862BD2}"/>
          </ac:spMkLst>
        </pc:spChg>
        <pc:spChg chg="add del mod">
          <ac:chgData name="Avanti Krovi" userId="486f05793934f4ea" providerId="LiveId" clId="{4629CFC0-EC0A-473C-BC6B-FAAB186D6CE0}" dt="2023-05-30T14:27:13.169" v="6802"/>
          <ac:spMkLst>
            <pc:docMk/>
            <pc:sldMk cId="2046575978" sldId="1053"/>
            <ac:spMk id="51" creationId="{1BC0959C-287A-2C01-C213-6D5F42B8EE06}"/>
          </ac:spMkLst>
        </pc:spChg>
        <pc:spChg chg="add del mod">
          <ac:chgData name="Avanti Krovi" userId="486f05793934f4ea" providerId="LiveId" clId="{4629CFC0-EC0A-473C-BC6B-FAAB186D6CE0}" dt="2023-05-30T14:27:13.169" v="6802"/>
          <ac:spMkLst>
            <pc:docMk/>
            <pc:sldMk cId="2046575978" sldId="1053"/>
            <ac:spMk id="52" creationId="{C2A3007D-7071-85BF-2D1E-EB364660C0D2}"/>
          </ac:spMkLst>
        </pc:spChg>
        <pc:spChg chg="add del mod">
          <ac:chgData name="Avanti Krovi" userId="486f05793934f4ea" providerId="LiveId" clId="{4629CFC0-EC0A-473C-BC6B-FAAB186D6CE0}" dt="2023-05-30T14:27:13.169" v="6802"/>
          <ac:spMkLst>
            <pc:docMk/>
            <pc:sldMk cId="2046575978" sldId="1053"/>
            <ac:spMk id="54" creationId="{92C6FD28-FAC6-687D-9510-BCF5767A8A2A}"/>
          </ac:spMkLst>
        </pc:spChg>
        <pc:spChg chg="add del mod">
          <ac:chgData name="Avanti Krovi" userId="486f05793934f4ea" providerId="LiveId" clId="{4629CFC0-EC0A-473C-BC6B-FAAB186D6CE0}" dt="2023-05-30T14:27:13.169" v="6802"/>
          <ac:spMkLst>
            <pc:docMk/>
            <pc:sldMk cId="2046575978" sldId="1053"/>
            <ac:spMk id="55" creationId="{F2CBCB86-3296-3782-46BB-FFFA0B723B24}"/>
          </ac:spMkLst>
        </pc:spChg>
        <pc:spChg chg="add del mod">
          <ac:chgData name="Avanti Krovi" userId="486f05793934f4ea" providerId="LiveId" clId="{4629CFC0-EC0A-473C-BC6B-FAAB186D6CE0}" dt="2023-05-30T14:27:13.169" v="6802"/>
          <ac:spMkLst>
            <pc:docMk/>
            <pc:sldMk cId="2046575978" sldId="1053"/>
            <ac:spMk id="57" creationId="{91106A7F-370F-7296-2CB1-396E8362672E}"/>
          </ac:spMkLst>
        </pc:spChg>
        <pc:spChg chg="add del mod">
          <ac:chgData name="Avanti Krovi" userId="486f05793934f4ea" providerId="LiveId" clId="{4629CFC0-EC0A-473C-BC6B-FAAB186D6CE0}" dt="2023-05-30T14:27:13.169" v="6802"/>
          <ac:spMkLst>
            <pc:docMk/>
            <pc:sldMk cId="2046575978" sldId="1053"/>
            <ac:spMk id="58" creationId="{D06C42DF-AB85-849F-1ED7-F072C6D795B1}"/>
          </ac:spMkLst>
        </pc:spChg>
        <pc:spChg chg="add mod">
          <ac:chgData name="Avanti Krovi" userId="486f05793934f4ea" providerId="LiveId" clId="{4629CFC0-EC0A-473C-BC6B-FAAB186D6CE0}" dt="2023-05-30T14:32:22.246" v="6975" actId="1038"/>
          <ac:spMkLst>
            <pc:docMk/>
            <pc:sldMk cId="2046575978" sldId="1053"/>
            <ac:spMk id="63" creationId="{288CFB0D-8648-8134-FFEC-D745B19282EA}"/>
          </ac:spMkLst>
        </pc:spChg>
        <pc:spChg chg="add mod">
          <ac:chgData name="Avanti Krovi" userId="486f05793934f4ea" providerId="LiveId" clId="{4629CFC0-EC0A-473C-BC6B-FAAB186D6CE0}" dt="2023-05-30T14:32:22.246" v="6975" actId="1038"/>
          <ac:spMkLst>
            <pc:docMk/>
            <pc:sldMk cId="2046575978" sldId="1053"/>
            <ac:spMk id="64" creationId="{E983C477-2A40-6197-6855-AFECADDC442C}"/>
          </ac:spMkLst>
        </pc:spChg>
        <pc:spChg chg="add mod">
          <ac:chgData name="Avanti Krovi" userId="486f05793934f4ea" providerId="LiveId" clId="{4629CFC0-EC0A-473C-BC6B-FAAB186D6CE0}" dt="2023-05-30T14:32:22.246" v="6975" actId="1038"/>
          <ac:spMkLst>
            <pc:docMk/>
            <pc:sldMk cId="2046575978" sldId="1053"/>
            <ac:spMk id="65" creationId="{FCDEF7E7-F0FA-6363-5CC5-1E8241D21FB0}"/>
          </ac:spMkLst>
        </pc:spChg>
        <pc:spChg chg="add mod">
          <ac:chgData name="Avanti Krovi" userId="486f05793934f4ea" providerId="LiveId" clId="{4629CFC0-EC0A-473C-BC6B-FAAB186D6CE0}" dt="2023-05-30T14:32:35.631" v="6977" actId="1076"/>
          <ac:spMkLst>
            <pc:docMk/>
            <pc:sldMk cId="2046575978" sldId="1053"/>
            <ac:spMk id="66" creationId="{1D65BEF9-4472-3C68-C26D-5A02C1D42C9E}"/>
          </ac:spMkLst>
        </pc:spChg>
        <pc:spChg chg="add mod">
          <ac:chgData name="Avanti Krovi" userId="486f05793934f4ea" providerId="LiveId" clId="{4629CFC0-EC0A-473C-BC6B-FAAB186D6CE0}" dt="2023-05-30T14:32:22.246" v="6975" actId="1038"/>
          <ac:spMkLst>
            <pc:docMk/>
            <pc:sldMk cId="2046575978" sldId="1053"/>
            <ac:spMk id="68" creationId="{FE81E673-0D79-4A99-83FD-16AD6E79F4B8}"/>
          </ac:spMkLst>
        </pc:spChg>
        <pc:spChg chg="add mod">
          <ac:chgData name="Avanti Krovi" userId="486f05793934f4ea" providerId="LiveId" clId="{4629CFC0-EC0A-473C-BC6B-FAAB186D6CE0}" dt="2023-05-30T14:32:22.246" v="6975" actId="1038"/>
          <ac:spMkLst>
            <pc:docMk/>
            <pc:sldMk cId="2046575978" sldId="1053"/>
            <ac:spMk id="69" creationId="{97C373DB-4BCF-78BA-0679-FE1396C87842}"/>
          </ac:spMkLst>
        </pc:spChg>
        <pc:spChg chg="add mod">
          <ac:chgData name="Avanti Krovi" userId="486f05793934f4ea" providerId="LiveId" clId="{4629CFC0-EC0A-473C-BC6B-FAAB186D6CE0}" dt="2023-05-30T14:32:22.246" v="6975" actId="1038"/>
          <ac:spMkLst>
            <pc:docMk/>
            <pc:sldMk cId="2046575978" sldId="1053"/>
            <ac:spMk id="71" creationId="{6A4FE93E-877A-05D0-F1BF-1087A5496E13}"/>
          </ac:spMkLst>
        </pc:spChg>
        <pc:spChg chg="add mod">
          <ac:chgData name="Avanti Krovi" userId="486f05793934f4ea" providerId="LiveId" clId="{4629CFC0-EC0A-473C-BC6B-FAAB186D6CE0}" dt="2023-05-30T14:32:22.246" v="6975" actId="1038"/>
          <ac:spMkLst>
            <pc:docMk/>
            <pc:sldMk cId="2046575978" sldId="1053"/>
            <ac:spMk id="72" creationId="{1F97C1FC-2C34-5F04-6FC3-049CB3FE731A}"/>
          </ac:spMkLst>
        </pc:spChg>
        <pc:spChg chg="add mod">
          <ac:chgData name="Avanti Krovi" userId="486f05793934f4ea" providerId="LiveId" clId="{4629CFC0-EC0A-473C-BC6B-FAAB186D6CE0}" dt="2023-05-30T14:32:22.246" v="6975" actId="1038"/>
          <ac:spMkLst>
            <pc:docMk/>
            <pc:sldMk cId="2046575978" sldId="1053"/>
            <ac:spMk id="74" creationId="{E4149CEC-0D17-28CD-D014-46F790183864}"/>
          </ac:spMkLst>
        </pc:spChg>
        <pc:spChg chg="add mod">
          <ac:chgData name="Avanti Krovi" userId="486f05793934f4ea" providerId="LiveId" clId="{4629CFC0-EC0A-473C-BC6B-FAAB186D6CE0}" dt="2023-05-30T14:32:44.031" v="6979" actId="1076"/>
          <ac:spMkLst>
            <pc:docMk/>
            <pc:sldMk cId="2046575978" sldId="1053"/>
            <ac:spMk id="75" creationId="{248AD8A0-7851-E6A4-9737-6B3B6320FC35}"/>
          </ac:spMkLst>
        </pc:spChg>
        <pc:spChg chg="add mod">
          <ac:chgData name="Avanti Krovi" userId="486f05793934f4ea" providerId="LiveId" clId="{4629CFC0-EC0A-473C-BC6B-FAAB186D6CE0}" dt="2023-05-30T14:32:22.246" v="6975" actId="1038"/>
          <ac:spMkLst>
            <pc:docMk/>
            <pc:sldMk cId="2046575978" sldId="1053"/>
            <ac:spMk id="77" creationId="{157F340D-D505-4C5B-58A7-CBDF6903DAF2}"/>
          </ac:spMkLst>
        </pc:spChg>
        <pc:spChg chg="add mod">
          <ac:chgData name="Avanti Krovi" userId="486f05793934f4ea" providerId="LiveId" clId="{4629CFC0-EC0A-473C-BC6B-FAAB186D6CE0}" dt="2023-05-30T14:32:22.246" v="6975" actId="1038"/>
          <ac:spMkLst>
            <pc:docMk/>
            <pc:sldMk cId="2046575978" sldId="1053"/>
            <ac:spMk id="78" creationId="{B0800EC3-9882-39E2-9996-4C611A6C783A}"/>
          </ac:spMkLst>
        </pc:spChg>
        <pc:spChg chg="add mod">
          <ac:chgData name="Avanti Krovi" userId="486f05793934f4ea" providerId="LiveId" clId="{4629CFC0-EC0A-473C-BC6B-FAAB186D6CE0}" dt="2023-05-30T14:32:22.246" v="6975" actId="1038"/>
          <ac:spMkLst>
            <pc:docMk/>
            <pc:sldMk cId="2046575978" sldId="1053"/>
            <ac:spMk id="80" creationId="{19A83EF5-7DF7-391E-2CF5-A386490196A4}"/>
          </ac:spMkLst>
        </pc:spChg>
        <pc:spChg chg="add mod">
          <ac:chgData name="Avanti Krovi" userId="486f05793934f4ea" providerId="LiveId" clId="{4629CFC0-EC0A-473C-BC6B-FAAB186D6CE0}" dt="2023-05-30T14:32:22.246" v="6975" actId="1038"/>
          <ac:spMkLst>
            <pc:docMk/>
            <pc:sldMk cId="2046575978" sldId="1053"/>
            <ac:spMk id="81" creationId="{EF7A95AF-73FD-3E29-47E5-1A0A8729EEE5}"/>
          </ac:spMkLst>
        </pc:spChg>
        <pc:spChg chg="add mod">
          <ac:chgData name="Avanti Krovi" userId="486f05793934f4ea" providerId="LiveId" clId="{4629CFC0-EC0A-473C-BC6B-FAAB186D6CE0}" dt="2023-05-30T14:32:22.246" v="6975" actId="1038"/>
          <ac:spMkLst>
            <pc:docMk/>
            <pc:sldMk cId="2046575978" sldId="1053"/>
            <ac:spMk id="83" creationId="{6DAB5AEA-2A5F-2F04-D92D-FFA0D61131FF}"/>
          </ac:spMkLst>
        </pc:spChg>
        <pc:spChg chg="add mod">
          <ac:chgData name="Avanti Krovi" userId="486f05793934f4ea" providerId="LiveId" clId="{4629CFC0-EC0A-473C-BC6B-FAAB186D6CE0}" dt="2023-05-30T14:32:22.246" v="6975" actId="1038"/>
          <ac:spMkLst>
            <pc:docMk/>
            <pc:sldMk cId="2046575978" sldId="1053"/>
            <ac:spMk id="84" creationId="{851E5F11-1856-5FD5-8D6C-38A156BAB36D}"/>
          </ac:spMkLst>
        </pc:spChg>
        <pc:spChg chg="add mod">
          <ac:chgData name="Avanti Krovi" userId="486f05793934f4ea" providerId="LiveId" clId="{4629CFC0-EC0A-473C-BC6B-FAAB186D6CE0}" dt="2023-05-31T17:01:42.253" v="12855" actId="20577"/>
          <ac:spMkLst>
            <pc:docMk/>
            <pc:sldMk cId="2046575978" sldId="1053"/>
            <ac:spMk id="89" creationId="{BD7F31D9-E359-FB16-0471-898D79188A89}"/>
          </ac:spMkLst>
        </pc:spChg>
        <pc:spChg chg="add del mod">
          <ac:chgData name="Avanti Krovi" userId="486f05793934f4ea" providerId="LiveId" clId="{4629CFC0-EC0A-473C-BC6B-FAAB186D6CE0}" dt="2023-05-30T14:29:56.094" v="6924" actId="478"/>
          <ac:spMkLst>
            <pc:docMk/>
            <pc:sldMk cId="2046575978" sldId="1053"/>
            <ac:spMk id="91" creationId="{23865A24-C7D6-E85A-361D-CD554B1BA81F}"/>
          </ac:spMkLst>
        </pc:spChg>
        <pc:picChg chg="add del mod">
          <ac:chgData name="Avanti Krovi" userId="486f05793934f4ea" providerId="LiveId" clId="{4629CFC0-EC0A-473C-BC6B-FAAB186D6CE0}" dt="2023-05-30T14:27:01.787" v="6800"/>
          <ac:picMkLst>
            <pc:docMk/>
            <pc:sldMk cId="2046575978" sldId="1053"/>
            <ac:picMk id="12" creationId="{DB0E7952-7BE0-FB7E-CF77-0B6A102CE9D5}"/>
          </ac:picMkLst>
        </pc:picChg>
        <pc:picChg chg="add del mod">
          <ac:chgData name="Avanti Krovi" userId="486f05793934f4ea" providerId="LiveId" clId="{4629CFC0-EC0A-473C-BC6B-FAAB186D6CE0}" dt="2023-05-30T14:27:01.787" v="6800"/>
          <ac:picMkLst>
            <pc:docMk/>
            <pc:sldMk cId="2046575978" sldId="1053"/>
            <ac:picMk id="15" creationId="{6D3D340A-1174-3F3B-DA0A-CBF0AEC0B5FD}"/>
          </ac:picMkLst>
        </pc:picChg>
        <pc:picChg chg="add del mod">
          <ac:chgData name="Avanti Krovi" userId="486f05793934f4ea" providerId="LiveId" clId="{4629CFC0-EC0A-473C-BC6B-FAAB186D6CE0}" dt="2023-05-30T14:27:01.787" v="6800"/>
          <ac:picMkLst>
            <pc:docMk/>
            <pc:sldMk cId="2046575978" sldId="1053"/>
            <ac:picMk id="18" creationId="{F70F3BB7-E29D-CD2A-A70F-C6D4D88BAF37}"/>
          </ac:picMkLst>
        </pc:picChg>
        <pc:picChg chg="add del mod">
          <ac:chgData name="Avanti Krovi" userId="486f05793934f4ea" providerId="LiveId" clId="{4629CFC0-EC0A-473C-BC6B-FAAB186D6CE0}" dt="2023-05-30T14:27:01.787" v="6800"/>
          <ac:picMkLst>
            <pc:docMk/>
            <pc:sldMk cId="2046575978" sldId="1053"/>
            <ac:picMk id="21" creationId="{D1C37909-897E-B29B-1BF0-759C88C598F7}"/>
          </ac:picMkLst>
        </pc:picChg>
        <pc:picChg chg="add del mod">
          <ac:chgData name="Avanti Krovi" userId="486f05793934f4ea" providerId="LiveId" clId="{4629CFC0-EC0A-473C-BC6B-FAAB186D6CE0}" dt="2023-05-30T14:27:01.787" v="6800"/>
          <ac:picMkLst>
            <pc:docMk/>
            <pc:sldMk cId="2046575978" sldId="1053"/>
            <ac:picMk id="24" creationId="{7690F9B3-9E22-90C6-9041-5173AC4929DC}"/>
          </ac:picMkLst>
        </pc:picChg>
        <pc:picChg chg="add del mod">
          <ac:chgData name="Avanti Krovi" userId="486f05793934f4ea" providerId="LiveId" clId="{4629CFC0-EC0A-473C-BC6B-FAAB186D6CE0}" dt="2023-05-30T14:27:01.787" v="6800"/>
          <ac:picMkLst>
            <pc:docMk/>
            <pc:sldMk cId="2046575978" sldId="1053"/>
            <ac:picMk id="27" creationId="{C9E8805B-F165-24FA-32EF-3FF8E4750A28}"/>
          </ac:picMkLst>
        </pc:picChg>
        <pc:picChg chg="add del mod">
          <ac:chgData name="Avanti Krovi" userId="486f05793934f4ea" providerId="LiveId" clId="{4629CFC0-EC0A-473C-BC6B-FAAB186D6CE0}" dt="2023-05-30T14:27:01.787" v="6800"/>
          <ac:picMkLst>
            <pc:docMk/>
            <pc:sldMk cId="2046575978" sldId="1053"/>
            <ac:picMk id="30" creationId="{1D8E4B50-A69C-6876-B7D5-F29ED7A42B14}"/>
          </ac:picMkLst>
        </pc:picChg>
        <pc:picChg chg="add del mod">
          <ac:chgData name="Avanti Krovi" userId="486f05793934f4ea" providerId="LiveId" clId="{4629CFC0-EC0A-473C-BC6B-FAAB186D6CE0}" dt="2023-05-30T14:27:13.169" v="6802"/>
          <ac:picMkLst>
            <pc:docMk/>
            <pc:sldMk cId="2046575978" sldId="1053"/>
            <ac:picMk id="41" creationId="{3BD3E8ED-1468-F836-A849-6ACBD4B9F0D7}"/>
          </ac:picMkLst>
        </pc:picChg>
        <pc:picChg chg="add del mod">
          <ac:chgData name="Avanti Krovi" userId="486f05793934f4ea" providerId="LiveId" clId="{4629CFC0-EC0A-473C-BC6B-FAAB186D6CE0}" dt="2023-05-30T14:27:13.169" v="6802"/>
          <ac:picMkLst>
            <pc:docMk/>
            <pc:sldMk cId="2046575978" sldId="1053"/>
            <ac:picMk id="44" creationId="{7D5817DB-790E-005B-6F59-0FC84B6B6AF3}"/>
          </ac:picMkLst>
        </pc:picChg>
        <pc:picChg chg="add del mod">
          <ac:chgData name="Avanti Krovi" userId="486f05793934f4ea" providerId="LiveId" clId="{4629CFC0-EC0A-473C-BC6B-FAAB186D6CE0}" dt="2023-05-30T14:27:13.169" v="6802"/>
          <ac:picMkLst>
            <pc:docMk/>
            <pc:sldMk cId="2046575978" sldId="1053"/>
            <ac:picMk id="47" creationId="{86DE8E6A-C395-026C-19C1-6B2C5EC9583F}"/>
          </ac:picMkLst>
        </pc:picChg>
        <pc:picChg chg="add del mod">
          <ac:chgData name="Avanti Krovi" userId="486f05793934f4ea" providerId="LiveId" clId="{4629CFC0-EC0A-473C-BC6B-FAAB186D6CE0}" dt="2023-05-30T14:27:13.169" v="6802"/>
          <ac:picMkLst>
            <pc:docMk/>
            <pc:sldMk cId="2046575978" sldId="1053"/>
            <ac:picMk id="50" creationId="{CBEC647B-C1E7-D681-5452-04EC51ECE15E}"/>
          </ac:picMkLst>
        </pc:picChg>
        <pc:picChg chg="add del mod">
          <ac:chgData name="Avanti Krovi" userId="486f05793934f4ea" providerId="LiveId" clId="{4629CFC0-EC0A-473C-BC6B-FAAB186D6CE0}" dt="2023-05-30T14:27:13.169" v="6802"/>
          <ac:picMkLst>
            <pc:docMk/>
            <pc:sldMk cId="2046575978" sldId="1053"/>
            <ac:picMk id="53" creationId="{466859F7-29F0-8628-2ED6-F30806148715}"/>
          </ac:picMkLst>
        </pc:picChg>
        <pc:picChg chg="add del mod">
          <ac:chgData name="Avanti Krovi" userId="486f05793934f4ea" providerId="LiveId" clId="{4629CFC0-EC0A-473C-BC6B-FAAB186D6CE0}" dt="2023-05-30T14:27:13.169" v="6802"/>
          <ac:picMkLst>
            <pc:docMk/>
            <pc:sldMk cId="2046575978" sldId="1053"/>
            <ac:picMk id="56" creationId="{F2514F63-41A1-1C06-B503-3D4FD1D57664}"/>
          </ac:picMkLst>
        </pc:picChg>
        <pc:picChg chg="add del mod">
          <ac:chgData name="Avanti Krovi" userId="486f05793934f4ea" providerId="LiveId" clId="{4629CFC0-EC0A-473C-BC6B-FAAB186D6CE0}" dt="2023-05-30T14:27:13.169" v="6802"/>
          <ac:picMkLst>
            <pc:docMk/>
            <pc:sldMk cId="2046575978" sldId="1053"/>
            <ac:picMk id="59" creationId="{06A3A94B-3AFB-1EE2-0BB9-70B051D850C1}"/>
          </ac:picMkLst>
        </pc:picChg>
        <pc:picChg chg="add mod">
          <ac:chgData name="Avanti Krovi" userId="486f05793934f4ea" providerId="LiveId" clId="{4629CFC0-EC0A-473C-BC6B-FAAB186D6CE0}" dt="2023-05-30T14:32:22.246" v="6975" actId="1038"/>
          <ac:picMkLst>
            <pc:docMk/>
            <pc:sldMk cId="2046575978" sldId="1053"/>
            <ac:picMk id="67" creationId="{50829FDB-C79C-65A2-A781-43B14A98DFC4}"/>
          </ac:picMkLst>
        </pc:picChg>
        <pc:picChg chg="add mod">
          <ac:chgData name="Avanti Krovi" userId="486f05793934f4ea" providerId="LiveId" clId="{4629CFC0-EC0A-473C-BC6B-FAAB186D6CE0}" dt="2023-05-30T14:32:22.246" v="6975" actId="1038"/>
          <ac:picMkLst>
            <pc:docMk/>
            <pc:sldMk cId="2046575978" sldId="1053"/>
            <ac:picMk id="70" creationId="{105EC019-87D3-D47D-7310-D129F40241E6}"/>
          </ac:picMkLst>
        </pc:picChg>
        <pc:picChg chg="add mod">
          <ac:chgData name="Avanti Krovi" userId="486f05793934f4ea" providerId="LiveId" clId="{4629CFC0-EC0A-473C-BC6B-FAAB186D6CE0}" dt="2023-05-30T14:32:22.246" v="6975" actId="1038"/>
          <ac:picMkLst>
            <pc:docMk/>
            <pc:sldMk cId="2046575978" sldId="1053"/>
            <ac:picMk id="73" creationId="{5A28F4B2-2371-A4B1-871C-1C5A1AAF6C0E}"/>
          </ac:picMkLst>
        </pc:picChg>
        <pc:picChg chg="add mod">
          <ac:chgData name="Avanti Krovi" userId="486f05793934f4ea" providerId="LiveId" clId="{4629CFC0-EC0A-473C-BC6B-FAAB186D6CE0}" dt="2023-05-30T14:32:22.246" v="6975" actId="1038"/>
          <ac:picMkLst>
            <pc:docMk/>
            <pc:sldMk cId="2046575978" sldId="1053"/>
            <ac:picMk id="76" creationId="{53F9CC14-45D5-D6C3-2E9D-BE6845EAA35F}"/>
          </ac:picMkLst>
        </pc:picChg>
        <pc:picChg chg="add mod">
          <ac:chgData name="Avanti Krovi" userId="486f05793934f4ea" providerId="LiveId" clId="{4629CFC0-EC0A-473C-BC6B-FAAB186D6CE0}" dt="2023-05-30T14:32:22.246" v="6975" actId="1038"/>
          <ac:picMkLst>
            <pc:docMk/>
            <pc:sldMk cId="2046575978" sldId="1053"/>
            <ac:picMk id="79" creationId="{842C692C-4D69-4405-DD14-786053D83955}"/>
          </ac:picMkLst>
        </pc:picChg>
        <pc:picChg chg="add mod">
          <ac:chgData name="Avanti Krovi" userId="486f05793934f4ea" providerId="LiveId" clId="{4629CFC0-EC0A-473C-BC6B-FAAB186D6CE0}" dt="2023-05-30T14:32:22.246" v="6975" actId="1038"/>
          <ac:picMkLst>
            <pc:docMk/>
            <pc:sldMk cId="2046575978" sldId="1053"/>
            <ac:picMk id="82" creationId="{418627F5-6700-A30F-3DD9-08F027ECFAD5}"/>
          </ac:picMkLst>
        </pc:picChg>
        <pc:picChg chg="add mod">
          <ac:chgData name="Avanti Krovi" userId="486f05793934f4ea" providerId="LiveId" clId="{4629CFC0-EC0A-473C-BC6B-FAAB186D6CE0}" dt="2023-05-30T14:32:22.246" v="6975" actId="1038"/>
          <ac:picMkLst>
            <pc:docMk/>
            <pc:sldMk cId="2046575978" sldId="1053"/>
            <ac:picMk id="85" creationId="{24B014EA-BB7C-33DF-0DAF-E302B44EFE9E}"/>
          </ac:picMkLst>
        </pc:picChg>
        <pc:cxnChg chg="add del mod">
          <ac:chgData name="Avanti Krovi" userId="486f05793934f4ea" providerId="LiveId" clId="{4629CFC0-EC0A-473C-BC6B-FAAB186D6CE0}" dt="2023-05-30T14:27:01.787" v="6800"/>
          <ac:cxnSpMkLst>
            <pc:docMk/>
            <pc:sldMk cId="2046575978" sldId="1053"/>
            <ac:cxnSpMk id="31" creationId="{1B707235-7A12-A145-C2AC-11C32EECE9E2}"/>
          </ac:cxnSpMkLst>
        </pc:cxnChg>
        <pc:cxnChg chg="add del mod">
          <ac:chgData name="Avanti Krovi" userId="486f05793934f4ea" providerId="LiveId" clId="{4629CFC0-EC0A-473C-BC6B-FAAB186D6CE0}" dt="2023-05-30T14:27:01.787" v="6800"/>
          <ac:cxnSpMkLst>
            <pc:docMk/>
            <pc:sldMk cId="2046575978" sldId="1053"/>
            <ac:cxnSpMk id="32" creationId="{8EC79C59-3662-370F-B733-DA0E2639941F}"/>
          </ac:cxnSpMkLst>
        </pc:cxnChg>
        <pc:cxnChg chg="add del mod">
          <ac:chgData name="Avanti Krovi" userId="486f05793934f4ea" providerId="LiveId" clId="{4629CFC0-EC0A-473C-BC6B-FAAB186D6CE0}" dt="2023-05-30T14:27:01.787" v="6800"/>
          <ac:cxnSpMkLst>
            <pc:docMk/>
            <pc:sldMk cId="2046575978" sldId="1053"/>
            <ac:cxnSpMk id="33" creationId="{73D4C3C3-547F-F048-CFA7-A88DC1BEB800}"/>
          </ac:cxnSpMkLst>
        </pc:cxnChg>
        <pc:cxnChg chg="add del mod">
          <ac:chgData name="Avanti Krovi" userId="486f05793934f4ea" providerId="LiveId" clId="{4629CFC0-EC0A-473C-BC6B-FAAB186D6CE0}" dt="2023-05-30T14:27:13.169" v="6802"/>
          <ac:cxnSpMkLst>
            <pc:docMk/>
            <pc:sldMk cId="2046575978" sldId="1053"/>
            <ac:cxnSpMk id="60" creationId="{DC07D378-7876-3FDC-A853-1BE64D66B1BA}"/>
          </ac:cxnSpMkLst>
        </pc:cxnChg>
        <pc:cxnChg chg="add del mod">
          <ac:chgData name="Avanti Krovi" userId="486f05793934f4ea" providerId="LiveId" clId="{4629CFC0-EC0A-473C-BC6B-FAAB186D6CE0}" dt="2023-05-30T14:27:13.169" v="6802"/>
          <ac:cxnSpMkLst>
            <pc:docMk/>
            <pc:sldMk cId="2046575978" sldId="1053"/>
            <ac:cxnSpMk id="61" creationId="{46DD3C41-53D8-9011-52E2-032F73B4C578}"/>
          </ac:cxnSpMkLst>
        </pc:cxnChg>
        <pc:cxnChg chg="add del mod">
          <ac:chgData name="Avanti Krovi" userId="486f05793934f4ea" providerId="LiveId" clId="{4629CFC0-EC0A-473C-BC6B-FAAB186D6CE0}" dt="2023-05-30T14:27:13.169" v="6802"/>
          <ac:cxnSpMkLst>
            <pc:docMk/>
            <pc:sldMk cId="2046575978" sldId="1053"/>
            <ac:cxnSpMk id="62" creationId="{4B472EB0-9DFD-B09E-F848-9457ECD85124}"/>
          </ac:cxnSpMkLst>
        </pc:cxnChg>
        <pc:cxnChg chg="add del mod">
          <ac:chgData name="Avanti Krovi" userId="486f05793934f4ea" providerId="LiveId" clId="{4629CFC0-EC0A-473C-BC6B-FAAB186D6CE0}" dt="2023-05-30T14:31:27.671" v="6942" actId="478"/>
          <ac:cxnSpMkLst>
            <pc:docMk/>
            <pc:sldMk cId="2046575978" sldId="1053"/>
            <ac:cxnSpMk id="86" creationId="{A0E8AD78-ECC6-F64D-BEB6-7802FCD30241}"/>
          </ac:cxnSpMkLst>
        </pc:cxnChg>
        <pc:cxnChg chg="add mod">
          <ac:chgData name="Avanti Krovi" userId="486f05793934f4ea" providerId="LiveId" clId="{4629CFC0-EC0A-473C-BC6B-FAAB186D6CE0}" dt="2023-05-30T14:32:22.246" v="6975" actId="1038"/>
          <ac:cxnSpMkLst>
            <pc:docMk/>
            <pc:sldMk cId="2046575978" sldId="1053"/>
            <ac:cxnSpMk id="87" creationId="{34A5917A-FF49-1535-A71B-3EB0DDC03972}"/>
          </ac:cxnSpMkLst>
        </pc:cxnChg>
        <pc:cxnChg chg="add mod">
          <ac:chgData name="Avanti Krovi" userId="486f05793934f4ea" providerId="LiveId" clId="{4629CFC0-EC0A-473C-BC6B-FAAB186D6CE0}" dt="2023-05-30T14:32:22.246" v="6975" actId="1038"/>
          <ac:cxnSpMkLst>
            <pc:docMk/>
            <pc:sldMk cId="2046575978" sldId="1053"/>
            <ac:cxnSpMk id="88" creationId="{FE5927C7-3698-5AA3-0284-C4977AD96534}"/>
          </ac:cxnSpMkLst>
        </pc:cxnChg>
        <pc:cxnChg chg="add mod">
          <ac:chgData name="Avanti Krovi" userId="486f05793934f4ea" providerId="LiveId" clId="{4629CFC0-EC0A-473C-BC6B-FAAB186D6CE0}" dt="2023-05-30T14:32:22.246" v="6975" actId="1038"/>
          <ac:cxnSpMkLst>
            <pc:docMk/>
            <pc:sldMk cId="2046575978" sldId="1053"/>
            <ac:cxnSpMk id="93" creationId="{D08E24CE-908D-1983-D1AA-82BF64DF9BC6}"/>
          </ac:cxnSpMkLst>
        </pc:cxnChg>
      </pc:sldChg>
      <pc:sldChg chg="delSp modSp add mod">
        <pc:chgData name="Avanti Krovi" userId="486f05793934f4ea" providerId="LiveId" clId="{4629CFC0-EC0A-473C-BC6B-FAAB186D6CE0}" dt="2023-05-30T14:24:45.155" v="6785" actId="478"/>
        <pc:sldMkLst>
          <pc:docMk/>
          <pc:sldMk cId="1811968015" sldId="1054"/>
        </pc:sldMkLst>
        <pc:spChg chg="mod">
          <ac:chgData name="Avanti Krovi" userId="486f05793934f4ea" providerId="LiveId" clId="{4629CFC0-EC0A-473C-BC6B-FAAB186D6CE0}" dt="2023-05-30T14:22:26.566" v="6761" actId="207"/>
          <ac:spMkLst>
            <pc:docMk/>
            <pc:sldMk cId="1811968015" sldId="1054"/>
            <ac:spMk id="909" creationId="{00000000-0000-0000-0000-000000000000}"/>
          </ac:spMkLst>
        </pc:spChg>
        <pc:spChg chg="del mod">
          <ac:chgData name="Avanti Krovi" userId="486f05793934f4ea" providerId="LiveId" clId="{4629CFC0-EC0A-473C-BC6B-FAAB186D6CE0}" dt="2023-05-30T14:24:45.155" v="6785" actId="478"/>
          <ac:spMkLst>
            <pc:docMk/>
            <pc:sldMk cId="1811968015" sldId="1054"/>
            <ac:spMk id="912" creationId="{00000000-0000-0000-0000-000000000000}"/>
          </ac:spMkLst>
        </pc:spChg>
        <pc:spChg chg="mod">
          <ac:chgData name="Avanti Krovi" userId="486f05793934f4ea" providerId="LiveId" clId="{4629CFC0-EC0A-473C-BC6B-FAAB186D6CE0}" dt="2023-05-30T14:22:32.128" v="6762" actId="207"/>
          <ac:spMkLst>
            <pc:docMk/>
            <pc:sldMk cId="1811968015" sldId="1054"/>
            <ac:spMk id="913" creationId="{00000000-0000-0000-0000-000000000000}"/>
          </ac:spMkLst>
        </pc:spChg>
      </pc:sldChg>
      <pc:sldChg chg="addSp delSp modSp add mod">
        <pc:chgData name="Avanti Krovi" userId="486f05793934f4ea" providerId="LiveId" clId="{4629CFC0-EC0A-473C-BC6B-FAAB186D6CE0}" dt="2023-05-30T14:24:47.895" v="6786" actId="478"/>
        <pc:sldMkLst>
          <pc:docMk/>
          <pc:sldMk cId="2394781987" sldId="1055"/>
        </pc:sldMkLst>
        <pc:spChg chg="add mod">
          <ac:chgData name="Avanti Krovi" userId="486f05793934f4ea" providerId="LiveId" clId="{4629CFC0-EC0A-473C-BC6B-FAAB186D6CE0}" dt="2023-05-30T14:24:10.192" v="6783" actId="207"/>
          <ac:spMkLst>
            <pc:docMk/>
            <pc:sldMk cId="2394781987" sldId="1055"/>
            <ac:spMk id="4" creationId="{3AB18D73-1471-23C3-B6D8-4483343A53AF}"/>
          </ac:spMkLst>
        </pc:spChg>
        <pc:spChg chg="del">
          <ac:chgData name="Avanti Krovi" userId="486f05793934f4ea" providerId="LiveId" clId="{4629CFC0-EC0A-473C-BC6B-FAAB186D6CE0}" dt="2023-05-30T14:23:06.192" v="6767" actId="478"/>
          <ac:spMkLst>
            <pc:docMk/>
            <pc:sldMk cId="2394781987" sldId="1055"/>
            <ac:spMk id="909" creationId="{00000000-0000-0000-0000-000000000000}"/>
          </ac:spMkLst>
        </pc:spChg>
        <pc:spChg chg="del">
          <ac:chgData name="Avanti Krovi" userId="486f05793934f4ea" providerId="LiveId" clId="{4629CFC0-EC0A-473C-BC6B-FAAB186D6CE0}" dt="2023-05-30T14:24:47.895" v="6786" actId="478"/>
          <ac:spMkLst>
            <pc:docMk/>
            <pc:sldMk cId="2394781987" sldId="1055"/>
            <ac:spMk id="912" creationId="{00000000-0000-0000-0000-000000000000}"/>
          </ac:spMkLst>
        </pc:spChg>
        <pc:spChg chg="mod">
          <ac:chgData name="Avanti Krovi" userId="486f05793934f4ea" providerId="LiveId" clId="{4629CFC0-EC0A-473C-BC6B-FAAB186D6CE0}" dt="2023-05-30T14:22:58.199" v="6765"/>
          <ac:spMkLst>
            <pc:docMk/>
            <pc:sldMk cId="2394781987" sldId="1055"/>
            <ac:spMk id="913" creationId="{00000000-0000-0000-0000-000000000000}"/>
          </ac:spMkLst>
        </pc:spChg>
        <pc:picChg chg="add mod">
          <ac:chgData name="Avanti Krovi" userId="486f05793934f4ea" providerId="LiveId" clId="{4629CFC0-EC0A-473C-BC6B-FAAB186D6CE0}" dt="2023-05-30T14:23:22.383" v="6772" actId="1076"/>
          <ac:picMkLst>
            <pc:docMk/>
            <pc:sldMk cId="2394781987" sldId="1055"/>
            <ac:picMk id="2" creationId="{6A75C72B-CA53-BF40-9E19-39139E7BE7EF}"/>
          </ac:picMkLst>
        </pc:picChg>
        <pc:picChg chg="add mod">
          <ac:chgData name="Avanti Krovi" userId="486f05793934f4ea" providerId="LiveId" clId="{4629CFC0-EC0A-473C-BC6B-FAAB186D6CE0}" dt="2023-05-30T14:23:22.383" v="6772" actId="1076"/>
          <ac:picMkLst>
            <pc:docMk/>
            <pc:sldMk cId="2394781987" sldId="1055"/>
            <ac:picMk id="3" creationId="{F0365202-D2E6-31CF-EA7B-675C96BC1390}"/>
          </ac:picMkLst>
        </pc:picChg>
        <pc:picChg chg="del">
          <ac:chgData name="Avanti Krovi" userId="486f05793934f4ea" providerId="LiveId" clId="{4629CFC0-EC0A-473C-BC6B-FAAB186D6CE0}" dt="2023-05-30T14:23:03.579" v="6766" actId="478"/>
          <ac:picMkLst>
            <pc:docMk/>
            <pc:sldMk cId="2394781987" sldId="1055"/>
            <ac:picMk id="910" creationId="{00000000-0000-0000-0000-000000000000}"/>
          </ac:picMkLst>
        </pc:picChg>
      </pc:sldChg>
      <pc:sldChg chg="addSp delSp modSp add mod ord">
        <pc:chgData name="Avanti Krovi" userId="486f05793934f4ea" providerId="LiveId" clId="{4629CFC0-EC0A-473C-BC6B-FAAB186D6CE0}" dt="2023-05-31T17:02:09.671" v="12857"/>
        <pc:sldMkLst>
          <pc:docMk/>
          <pc:sldMk cId="2085848633" sldId="1056"/>
        </pc:sldMkLst>
        <pc:spChg chg="mod">
          <ac:chgData name="Avanti Krovi" userId="486f05793934f4ea" providerId="LiveId" clId="{4629CFC0-EC0A-473C-BC6B-FAAB186D6CE0}" dt="2023-05-30T19:41:19.777" v="9781" actId="20577"/>
          <ac:spMkLst>
            <pc:docMk/>
            <pc:sldMk cId="2085848633" sldId="1056"/>
            <ac:spMk id="6" creationId="{5B5E74AF-3950-C04F-2005-AC89A6895211}"/>
          </ac:spMkLst>
        </pc:spChg>
        <pc:spChg chg="mod">
          <ac:chgData name="Avanti Krovi" userId="486f05793934f4ea" providerId="LiveId" clId="{4629CFC0-EC0A-473C-BC6B-FAAB186D6CE0}" dt="2023-05-30T19:46:41.940" v="10047" actId="207"/>
          <ac:spMkLst>
            <pc:docMk/>
            <pc:sldMk cId="2085848633" sldId="1056"/>
            <ac:spMk id="7" creationId="{81101E51-6230-925A-2702-32B0B2D4548A}"/>
          </ac:spMkLst>
        </pc:spChg>
        <pc:spChg chg="del">
          <ac:chgData name="Avanti Krovi" userId="486f05793934f4ea" providerId="LiveId" clId="{4629CFC0-EC0A-473C-BC6B-FAAB186D6CE0}" dt="2023-05-30T19:40:57.578" v="9772" actId="478"/>
          <ac:spMkLst>
            <pc:docMk/>
            <pc:sldMk cId="2085848633" sldId="1056"/>
            <ac:spMk id="8" creationId="{A67EDBCD-9121-0A95-A523-4A3B7ACD8F0B}"/>
          </ac:spMkLst>
        </pc:spChg>
        <pc:picChg chg="add mod">
          <ac:chgData name="Avanti Krovi" userId="486f05793934f4ea" providerId="LiveId" clId="{4629CFC0-EC0A-473C-BC6B-FAAB186D6CE0}" dt="2023-05-30T19:44:03.225" v="9797" actId="14100"/>
          <ac:picMkLst>
            <pc:docMk/>
            <pc:sldMk cId="2085848633" sldId="1056"/>
            <ac:picMk id="3" creationId="{072CB156-72B1-FC49-4C24-2C12CEBD44E4}"/>
          </ac:picMkLst>
        </pc:picChg>
        <pc:picChg chg="del mod">
          <ac:chgData name="Avanti Krovi" userId="486f05793934f4ea" providerId="LiveId" clId="{4629CFC0-EC0A-473C-BC6B-FAAB186D6CE0}" dt="2023-05-30T19:41:23.548" v="9783" actId="478"/>
          <ac:picMkLst>
            <pc:docMk/>
            <pc:sldMk cId="2085848633" sldId="1056"/>
            <ac:picMk id="1026" creationId="{B419A6B3-F150-844A-6EF3-9ED2B17FC5CF}"/>
          </ac:picMkLst>
        </pc:picChg>
        <pc:picChg chg="add mod">
          <ac:chgData name="Avanti Krovi" userId="486f05793934f4ea" providerId="LiveId" clId="{4629CFC0-EC0A-473C-BC6B-FAAB186D6CE0}" dt="2023-05-30T19:44:07.110" v="9798" actId="1076"/>
          <ac:picMkLst>
            <pc:docMk/>
            <pc:sldMk cId="2085848633" sldId="1056"/>
            <ac:picMk id="2050" creationId="{DDE3AB18-5817-EEF5-D267-8ABACEB5890B}"/>
          </ac:picMkLst>
        </pc:picChg>
      </pc:sldChg>
      <pc:sldChg chg="addSp delSp modSp add mod">
        <pc:chgData name="Avanti Krovi" userId="486f05793934f4ea" providerId="LiveId" clId="{4629CFC0-EC0A-473C-BC6B-FAAB186D6CE0}" dt="2023-05-30T19:59:56.674" v="10375" actId="1076"/>
        <pc:sldMkLst>
          <pc:docMk/>
          <pc:sldMk cId="419572565" sldId="1057"/>
        </pc:sldMkLst>
        <pc:spChg chg="del mod">
          <ac:chgData name="Avanti Krovi" userId="486f05793934f4ea" providerId="LiveId" clId="{4629CFC0-EC0A-473C-BC6B-FAAB186D6CE0}" dt="2023-05-30T19:50:45.423" v="10059" actId="478"/>
          <ac:spMkLst>
            <pc:docMk/>
            <pc:sldMk cId="419572565" sldId="1057"/>
            <ac:spMk id="3" creationId="{1203297B-1FA1-9915-662F-ED0C74C89DBA}"/>
          </ac:spMkLst>
        </pc:spChg>
        <pc:spChg chg="mod">
          <ac:chgData name="Avanti Krovi" userId="486f05793934f4ea" providerId="LiveId" clId="{4629CFC0-EC0A-473C-BC6B-FAAB186D6CE0}" dt="2023-05-30T19:58:30.924" v="10365" actId="113"/>
          <ac:spMkLst>
            <pc:docMk/>
            <pc:sldMk cId="419572565" sldId="1057"/>
            <ac:spMk id="4" creationId="{2DBA92D0-AEA9-AC45-B4E0-0F23DC0840BE}"/>
          </ac:spMkLst>
        </pc:spChg>
        <pc:spChg chg="add mod">
          <ac:chgData name="Avanti Krovi" userId="486f05793934f4ea" providerId="LiveId" clId="{4629CFC0-EC0A-473C-BC6B-FAAB186D6CE0}" dt="2023-05-30T19:58:54.807" v="10372" actId="1076"/>
          <ac:spMkLst>
            <pc:docMk/>
            <pc:sldMk cId="419572565" sldId="1057"/>
            <ac:spMk id="6" creationId="{FA7A2970-AAC2-8B72-1AD2-9A10C9AE801F}"/>
          </ac:spMkLst>
        </pc:spChg>
        <pc:spChg chg="del">
          <ac:chgData name="Avanti Krovi" userId="486f05793934f4ea" providerId="LiveId" clId="{4629CFC0-EC0A-473C-BC6B-FAAB186D6CE0}" dt="2023-05-30T19:53:18.430" v="10223" actId="478"/>
          <ac:spMkLst>
            <pc:docMk/>
            <pc:sldMk cId="419572565" sldId="1057"/>
            <ac:spMk id="912" creationId="{00000000-0000-0000-0000-000000000000}"/>
          </ac:spMkLst>
        </pc:spChg>
        <pc:spChg chg="mod">
          <ac:chgData name="Avanti Krovi" userId="486f05793934f4ea" providerId="LiveId" clId="{4629CFC0-EC0A-473C-BC6B-FAAB186D6CE0}" dt="2023-05-30T19:53:33.228" v="10264" actId="20577"/>
          <ac:spMkLst>
            <pc:docMk/>
            <pc:sldMk cId="419572565" sldId="1057"/>
            <ac:spMk id="913" creationId="{00000000-0000-0000-0000-000000000000}"/>
          </ac:spMkLst>
        </pc:spChg>
        <pc:picChg chg="del">
          <ac:chgData name="Avanti Krovi" userId="486f05793934f4ea" providerId="LiveId" clId="{4629CFC0-EC0A-473C-BC6B-FAAB186D6CE0}" dt="2023-05-30T19:50:42.126" v="10057" actId="478"/>
          <ac:picMkLst>
            <pc:docMk/>
            <pc:sldMk cId="419572565" sldId="1057"/>
            <ac:picMk id="2" creationId="{4F30C6AF-2CF9-D9DA-7C54-D3197FBD05BE}"/>
          </ac:picMkLst>
        </pc:picChg>
        <pc:picChg chg="add mod">
          <ac:chgData name="Avanti Krovi" userId="486f05793934f4ea" providerId="LiveId" clId="{4629CFC0-EC0A-473C-BC6B-FAAB186D6CE0}" dt="2023-05-30T19:59:56.674" v="10375" actId="1076"/>
          <ac:picMkLst>
            <pc:docMk/>
            <pc:sldMk cId="419572565" sldId="1057"/>
            <ac:picMk id="3074" creationId="{7F633319-0830-8BBE-11E3-9060E12A8439}"/>
          </ac:picMkLst>
        </pc:picChg>
      </pc:sldChg>
      <pc:sldChg chg="delSp modSp add del mod modNotes">
        <pc:chgData name="Avanti Krovi" userId="486f05793934f4ea" providerId="LiveId" clId="{4629CFC0-EC0A-473C-BC6B-FAAB186D6CE0}" dt="2023-05-30T14:29:58.488" v="6925" actId="47"/>
        <pc:sldMkLst>
          <pc:docMk/>
          <pc:sldMk cId="2870488919" sldId="1057"/>
        </pc:sldMkLst>
        <pc:spChg chg="mod">
          <ac:chgData name="Avanti Krovi" userId="486f05793934f4ea" providerId="LiveId" clId="{4629CFC0-EC0A-473C-BC6B-FAAB186D6CE0}" dt="2023-05-30T14:28:10.849" v="6808" actId="21"/>
          <ac:spMkLst>
            <pc:docMk/>
            <pc:sldMk cId="2870488919" sldId="1057"/>
            <ac:spMk id="2" creationId="{D5A10DB1-F7CC-A29D-CC67-8EBDE3061CC6}"/>
          </ac:spMkLst>
        </pc:spChg>
        <pc:spChg chg="del">
          <ac:chgData name="Avanti Krovi" userId="486f05793934f4ea" providerId="LiveId" clId="{4629CFC0-EC0A-473C-BC6B-FAAB186D6CE0}" dt="2023-05-30T14:27:33.773" v="6804" actId="21"/>
          <ac:spMkLst>
            <pc:docMk/>
            <pc:sldMk cId="2870488919" sldId="1057"/>
            <ac:spMk id="4" creationId="{B4EC9C39-0212-98D5-7131-A7385D7139EE}"/>
          </ac:spMkLst>
        </pc:spChg>
        <pc:spChg chg="del">
          <ac:chgData name="Avanti Krovi" userId="486f05793934f4ea" providerId="LiveId" clId="{4629CFC0-EC0A-473C-BC6B-FAAB186D6CE0}" dt="2023-05-30T14:27:33.773" v="6804" actId="21"/>
          <ac:spMkLst>
            <pc:docMk/>
            <pc:sldMk cId="2870488919" sldId="1057"/>
            <ac:spMk id="9" creationId="{35D2E222-822C-EEA4-CC10-12C2D992321F}"/>
          </ac:spMkLst>
        </pc:spChg>
        <pc:spChg chg="del">
          <ac:chgData name="Avanti Krovi" userId="486f05793934f4ea" providerId="LiveId" clId="{4629CFC0-EC0A-473C-BC6B-FAAB186D6CE0}" dt="2023-05-30T14:27:33.773" v="6804" actId="21"/>
          <ac:spMkLst>
            <pc:docMk/>
            <pc:sldMk cId="2870488919" sldId="1057"/>
            <ac:spMk id="10" creationId="{4D66F5DA-3082-5E83-40E9-7087EAEB889E}"/>
          </ac:spMkLst>
        </pc:spChg>
        <pc:spChg chg="del">
          <ac:chgData name="Avanti Krovi" userId="486f05793934f4ea" providerId="LiveId" clId="{4629CFC0-EC0A-473C-BC6B-FAAB186D6CE0}" dt="2023-05-30T14:27:33.773" v="6804" actId="21"/>
          <ac:spMkLst>
            <pc:docMk/>
            <pc:sldMk cId="2870488919" sldId="1057"/>
            <ac:spMk id="12" creationId="{315A3C7E-953C-3911-30BA-234A244B0D5C}"/>
          </ac:spMkLst>
        </pc:spChg>
        <pc:spChg chg="del">
          <ac:chgData name="Avanti Krovi" userId="486f05793934f4ea" providerId="LiveId" clId="{4629CFC0-EC0A-473C-BC6B-FAAB186D6CE0}" dt="2023-05-30T14:27:33.773" v="6804" actId="21"/>
          <ac:spMkLst>
            <pc:docMk/>
            <pc:sldMk cId="2870488919" sldId="1057"/>
            <ac:spMk id="14" creationId="{85829616-E84D-DDE9-AAA7-6EDFFD1C8517}"/>
          </ac:spMkLst>
        </pc:spChg>
        <pc:spChg chg="del">
          <ac:chgData name="Avanti Krovi" userId="486f05793934f4ea" providerId="LiveId" clId="{4629CFC0-EC0A-473C-BC6B-FAAB186D6CE0}" dt="2023-05-30T14:27:33.773" v="6804" actId="21"/>
          <ac:spMkLst>
            <pc:docMk/>
            <pc:sldMk cId="2870488919" sldId="1057"/>
            <ac:spMk id="15" creationId="{8B4A4E2D-0992-5DF2-DE76-59AB9FD05988}"/>
          </ac:spMkLst>
        </pc:spChg>
        <pc:spChg chg="del">
          <ac:chgData name="Avanti Krovi" userId="486f05793934f4ea" providerId="LiveId" clId="{4629CFC0-EC0A-473C-BC6B-FAAB186D6CE0}" dt="2023-05-30T14:27:33.773" v="6804" actId="21"/>
          <ac:spMkLst>
            <pc:docMk/>
            <pc:sldMk cId="2870488919" sldId="1057"/>
            <ac:spMk id="17" creationId="{57119F30-BA4B-0993-1AF8-2C940C4AD516}"/>
          </ac:spMkLst>
        </pc:spChg>
        <pc:spChg chg="del">
          <ac:chgData name="Avanti Krovi" userId="486f05793934f4ea" providerId="LiveId" clId="{4629CFC0-EC0A-473C-BC6B-FAAB186D6CE0}" dt="2023-05-30T14:27:33.773" v="6804" actId="21"/>
          <ac:spMkLst>
            <pc:docMk/>
            <pc:sldMk cId="2870488919" sldId="1057"/>
            <ac:spMk id="18" creationId="{101FE08E-31BA-8F91-2191-1B991BF07236}"/>
          </ac:spMkLst>
        </pc:spChg>
        <pc:spChg chg="del">
          <ac:chgData name="Avanti Krovi" userId="486f05793934f4ea" providerId="LiveId" clId="{4629CFC0-EC0A-473C-BC6B-FAAB186D6CE0}" dt="2023-05-30T14:27:33.773" v="6804" actId="21"/>
          <ac:spMkLst>
            <pc:docMk/>
            <pc:sldMk cId="2870488919" sldId="1057"/>
            <ac:spMk id="20" creationId="{40033C95-B67F-6C48-4F3E-D4C1737DDCA1}"/>
          </ac:spMkLst>
        </pc:spChg>
        <pc:spChg chg="del">
          <ac:chgData name="Avanti Krovi" userId="486f05793934f4ea" providerId="LiveId" clId="{4629CFC0-EC0A-473C-BC6B-FAAB186D6CE0}" dt="2023-05-30T14:27:33.773" v="6804" actId="21"/>
          <ac:spMkLst>
            <pc:docMk/>
            <pc:sldMk cId="2870488919" sldId="1057"/>
            <ac:spMk id="21" creationId="{2530AF91-1FA6-7E85-EED3-A6A8FFE2E606}"/>
          </ac:spMkLst>
        </pc:spChg>
        <pc:spChg chg="del">
          <ac:chgData name="Avanti Krovi" userId="486f05793934f4ea" providerId="LiveId" clId="{4629CFC0-EC0A-473C-BC6B-FAAB186D6CE0}" dt="2023-05-30T14:27:33.773" v="6804" actId="21"/>
          <ac:spMkLst>
            <pc:docMk/>
            <pc:sldMk cId="2870488919" sldId="1057"/>
            <ac:spMk id="23" creationId="{D348C810-A0C8-0A2B-FD75-ACC1F7E9D5AD}"/>
          </ac:spMkLst>
        </pc:spChg>
        <pc:spChg chg="del">
          <ac:chgData name="Avanti Krovi" userId="486f05793934f4ea" providerId="LiveId" clId="{4629CFC0-EC0A-473C-BC6B-FAAB186D6CE0}" dt="2023-05-30T14:27:33.773" v="6804" actId="21"/>
          <ac:spMkLst>
            <pc:docMk/>
            <pc:sldMk cId="2870488919" sldId="1057"/>
            <ac:spMk id="24" creationId="{E1AA88B3-2312-2632-0C6D-84201689E773}"/>
          </ac:spMkLst>
        </pc:spChg>
        <pc:spChg chg="del">
          <ac:chgData name="Avanti Krovi" userId="486f05793934f4ea" providerId="LiveId" clId="{4629CFC0-EC0A-473C-BC6B-FAAB186D6CE0}" dt="2023-05-30T14:27:33.773" v="6804" actId="21"/>
          <ac:spMkLst>
            <pc:docMk/>
            <pc:sldMk cId="2870488919" sldId="1057"/>
            <ac:spMk id="26" creationId="{6845AE52-53E1-71E6-83F5-404D1B479141}"/>
          </ac:spMkLst>
        </pc:spChg>
        <pc:spChg chg="del">
          <ac:chgData name="Avanti Krovi" userId="486f05793934f4ea" providerId="LiveId" clId="{4629CFC0-EC0A-473C-BC6B-FAAB186D6CE0}" dt="2023-05-30T14:27:33.773" v="6804" actId="21"/>
          <ac:spMkLst>
            <pc:docMk/>
            <pc:sldMk cId="2870488919" sldId="1057"/>
            <ac:spMk id="27" creationId="{BDBE161C-578F-C3F2-47E9-3511A343E01C}"/>
          </ac:spMkLst>
        </pc:spChg>
        <pc:spChg chg="del">
          <ac:chgData name="Avanti Krovi" userId="486f05793934f4ea" providerId="LiveId" clId="{4629CFC0-EC0A-473C-BC6B-FAAB186D6CE0}" dt="2023-05-30T14:27:33.773" v="6804" actId="21"/>
          <ac:spMkLst>
            <pc:docMk/>
            <pc:sldMk cId="2870488919" sldId="1057"/>
            <ac:spMk id="29" creationId="{E059F78D-73FA-D9C4-0E39-00AC16975FD6}"/>
          </ac:spMkLst>
        </pc:spChg>
        <pc:spChg chg="del">
          <ac:chgData name="Avanti Krovi" userId="486f05793934f4ea" providerId="LiveId" clId="{4629CFC0-EC0A-473C-BC6B-FAAB186D6CE0}" dt="2023-05-30T14:27:33.773" v="6804" actId="21"/>
          <ac:spMkLst>
            <pc:docMk/>
            <pc:sldMk cId="2870488919" sldId="1057"/>
            <ac:spMk id="30" creationId="{5072387A-53CD-9CED-37FE-FB08B2A70D61}"/>
          </ac:spMkLst>
        </pc:spChg>
        <pc:picChg chg="del">
          <ac:chgData name="Avanti Krovi" userId="486f05793934f4ea" providerId="LiveId" clId="{4629CFC0-EC0A-473C-BC6B-FAAB186D6CE0}" dt="2023-05-30T14:27:33.773" v="6804" actId="21"/>
          <ac:picMkLst>
            <pc:docMk/>
            <pc:sldMk cId="2870488919" sldId="1057"/>
            <ac:picMk id="11" creationId="{D2FCF845-EACD-CE00-11F0-1F16A82484FF}"/>
          </ac:picMkLst>
        </pc:picChg>
        <pc:picChg chg="del">
          <ac:chgData name="Avanti Krovi" userId="486f05793934f4ea" providerId="LiveId" clId="{4629CFC0-EC0A-473C-BC6B-FAAB186D6CE0}" dt="2023-05-30T14:27:33.773" v="6804" actId="21"/>
          <ac:picMkLst>
            <pc:docMk/>
            <pc:sldMk cId="2870488919" sldId="1057"/>
            <ac:picMk id="16" creationId="{BB326096-578B-A0A9-E9CA-99FB0070189D}"/>
          </ac:picMkLst>
        </pc:picChg>
        <pc:picChg chg="del">
          <ac:chgData name="Avanti Krovi" userId="486f05793934f4ea" providerId="LiveId" clId="{4629CFC0-EC0A-473C-BC6B-FAAB186D6CE0}" dt="2023-05-30T14:27:33.773" v="6804" actId="21"/>
          <ac:picMkLst>
            <pc:docMk/>
            <pc:sldMk cId="2870488919" sldId="1057"/>
            <ac:picMk id="19" creationId="{D60A6569-6933-F514-ECAD-A1272CF3AF1C}"/>
          </ac:picMkLst>
        </pc:picChg>
        <pc:picChg chg="del">
          <ac:chgData name="Avanti Krovi" userId="486f05793934f4ea" providerId="LiveId" clId="{4629CFC0-EC0A-473C-BC6B-FAAB186D6CE0}" dt="2023-05-30T14:27:33.773" v="6804" actId="21"/>
          <ac:picMkLst>
            <pc:docMk/>
            <pc:sldMk cId="2870488919" sldId="1057"/>
            <ac:picMk id="22" creationId="{9B58728E-042B-915C-BDC8-35DEBB086839}"/>
          </ac:picMkLst>
        </pc:picChg>
        <pc:picChg chg="del">
          <ac:chgData name="Avanti Krovi" userId="486f05793934f4ea" providerId="LiveId" clId="{4629CFC0-EC0A-473C-BC6B-FAAB186D6CE0}" dt="2023-05-30T14:27:33.773" v="6804" actId="21"/>
          <ac:picMkLst>
            <pc:docMk/>
            <pc:sldMk cId="2870488919" sldId="1057"/>
            <ac:picMk id="25" creationId="{B8B782B7-BDED-EF64-536F-E8599DFB3E67}"/>
          </ac:picMkLst>
        </pc:picChg>
        <pc:picChg chg="del">
          <ac:chgData name="Avanti Krovi" userId="486f05793934f4ea" providerId="LiveId" clId="{4629CFC0-EC0A-473C-BC6B-FAAB186D6CE0}" dt="2023-05-30T14:27:33.773" v="6804" actId="21"/>
          <ac:picMkLst>
            <pc:docMk/>
            <pc:sldMk cId="2870488919" sldId="1057"/>
            <ac:picMk id="28" creationId="{0FA9E320-F7B7-5BCA-1950-9151D0A6454D}"/>
          </ac:picMkLst>
        </pc:picChg>
        <pc:picChg chg="del">
          <ac:chgData name="Avanti Krovi" userId="486f05793934f4ea" providerId="LiveId" clId="{4629CFC0-EC0A-473C-BC6B-FAAB186D6CE0}" dt="2023-05-30T14:27:33.773" v="6804" actId="21"/>
          <ac:picMkLst>
            <pc:docMk/>
            <pc:sldMk cId="2870488919" sldId="1057"/>
            <ac:picMk id="31" creationId="{6C984951-13DB-D8E9-714C-D81F1584A804}"/>
          </ac:picMkLst>
        </pc:picChg>
        <pc:cxnChg chg="del">
          <ac:chgData name="Avanti Krovi" userId="486f05793934f4ea" providerId="LiveId" clId="{4629CFC0-EC0A-473C-BC6B-FAAB186D6CE0}" dt="2023-05-30T14:27:33.773" v="6804" actId="21"/>
          <ac:cxnSpMkLst>
            <pc:docMk/>
            <pc:sldMk cId="2870488919" sldId="1057"/>
            <ac:cxnSpMk id="46" creationId="{7650A1AC-EAD7-5049-3876-ABB932007561}"/>
          </ac:cxnSpMkLst>
        </pc:cxnChg>
        <pc:cxnChg chg="del">
          <ac:chgData name="Avanti Krovi" userId="486f05793934f4ea" providerId="LiveId" clId="{4629CFC0-EC0A-473C-BC6B-FAAB186D6CE0}" dt="2023-05-30T14:27:33.773" v="6804" actId="21"/>
          <ac:cxnSpMkLst>
            <pc:docMk/>
            <pc:sldMk cId="2870488919" sldId="1057"/>
            <ac:cxnSpMk id="47" creationId="{0793F7F3-8E3C-4FD0-6835-54DABDD91FB0}"/>
          </ac:cxnSpMkLst>
        </pc:cxnChg>
        <pc:cxnChg chg="del">
          <ac:chgData name="Avanti Krovi" userId="486f05793934f4ea" providerId="LiveId" clId="{4629CFC0-EC0A-473C-BC6B-FAAB186D6CE0}" dt="2023-05-30T14:27:33.773" v="6804" actId="21"/>
          <ac:cxnSpMkLst>
            <pc:docMk/>
            <pc:sldMk cId="2870488919" sldId="1057"/>
            <ac:cxnSpMk id="50" creationId="{35D8A171-1B7C-AB39-E236-BB9B74BFE513}"/>
          </ac:cxnSpMkLst>
        </pc:cxnChg>
      </pc:sldChg>
      <pc:sldChg chg="addSp delSp modSp add mod">
        <pc:chgData name="Avanti Krovi" userId="486f05793934f4ea" providerId="LiveId" clId="{4629CFC0-EC0A-473C-BC6B-FAAB186D6CE0}" dt="2023-05-31T11:36:02.510" v="12452" actId="20577"/>
        <pc:sldMkLst>
          <pc:docMk/>
          <pc:sldMk cId="1169341861" sldId="1058"/>
        </pc:sldMkLst>
        <pc:spChg chg="mod">
          <ac:chgData name="Avanti Krovi" userId="486f05793934f4ea" providerId="LiveId" clId="{4629CFC0-EC0A-473C-BC6B-FAAB186D6CE0}" dt="2023-05-31T11:36:02.510" v="12452" actId="20577"/>
          <ac:spMkLst>
            <pc:docMk/>
            <pc:sldMk cId="1169341861" sldId="1058"/>
            <ac:spMk id="4" creationId="{3AB18D73-1471-23C3-B6D8-4483343A53AF}"/>
          </ac:spMkLst>
        </pc:spChg>
        <pc:spChg chg="mod">
          <ac:chgData name="Avanti Krovi" userId="486f05793934f4ea" providerId="LiveId" clId="{4629CFC0-EC0A-473C-BC6B-FAAB186D6CE0}" dt="2023-05-30T20:02:07.812" v="10457" actId="20577"/>
          <ac:spMkLst>
            <pc:docMk/>
            <pc:sldMk cId="1169341861" sldId="1058"/>
            <ac:spMk id="913" creationId="{00000000-0000-0000-0000-000000000000}"/>
          </ac:spMkLst>
        </pc:spChg>
        <pc:picChg chg="del">
          <ac:chgData name="Avanti Krovi" userId="486f05793934f4ea" providerId="LiveId" clId="{4629CFC0-EC0A-473C-BC6B-FAAB186D6CE0}" dt="2023-05-30T20:00:57.740" v="10410" actId="478"/>
          <ac:picMkLst>
            <pc:docMk/>
            <pc:sldMk cId="1169341861" sldId="1058"/>
            <ac:picMk id="2" creationId="{6A75C72B-CA53-BF40-9E19-39139E7BE7EF}"/>
          </ac:picMkLst>
        </pc:picChg>
        <pc:picChg chg="del">
          <ac:chgData name="Avanti Krovi" userId="486f05793934f4ea" providerId="LiveId" clId="{4629CFC0-EC0A-473C-BC6B-FAAB186D6CE0}" dt="2023-05-30T20:00:57.740" v="10410" actId="478"/>
          <ac:picMkLst>
            <pc:docMk/>
            <pc:sldMk cId="1169341861" sldId="1058"/>
            <ac:picMk id="3" creationId="{F0365202-D2E6-31CF-EA7B-675C96BC1390}"/>
          </ac:picMkLst>
        </pc:picChg>
        <pc:picChg chg="add mod">
          <ac:chgData name="Avanti Krovi" userId="486f05793934f4ea" providerId="LiveId" clId="{4629CFC0-EC0A-473C-BC6B-FAAB186D6CE0}" dt="2023-05-30T20:09:27.133" v="11366" actId="1076"/>
          <ac:picMkLst>
            <pc:docMk/>
            <pc:sldMk cId="1169341861" sldId="1058"/>
            <ac:picMk id="4098" creationId="{72D2A955-E1A5-8CE7-1EFF-060CB837DF1D}"/>
          </ac:picMkLst>
        </pc:picChg>
      </pc:sldChg>
      <pc:sldChg chg="modSp add mod ord">
        <pc:chgData name="Avanti Krovi" userId="486f05793934f4ea" providerId="LiveId" clId="{4629CFC0-EC0A-473C-BC6B-FAAB186D6CE0}" dt="2023-05-31T17:00:46.599" v="12731"/>
        <pc:sldMkLst>
          <pc:docMk/>
          <pc:sldMk cId="2427513228" sldId="1059"/>
        </pc:sldMkLst>
        <pc:graphicFrameChg chg="modGraphic">
          <ac:chgData name="Avanti Krovi" userId="486f05793934f4ea" providerId="LiveId" clId="{4629CFC0-EC0A-473C-BC6B-FAAB186D6CE0}" dt="2023-05-30T20:30:27.915" v="11870" actId="113"/>
          <ac:graphicFrameMkLst>
            <pc:docMk/>
            <pc:sldMk cId="2427513228" sldId="1059"/>
            <ac:graphicFrameMk id="3" creationId="{2308D048-D703-BD98-7E9A-D738E1A22CAF}"/>
          </ac:graphicFrameMkLst>
        </pc:graphicFrameChg>
      </pc:sldChg>
      <pc:sldChg chg="modSp add mod">
        <pc:chgData name="Avanti Krovi" userId="486f05793934f4ea" providerId="LiveId" clId="{4629CFC0-EC0A-473C-BC6B-FAAB186D6CE0}" dt="2023-05-30T20:30:41.597" v="11873" actId="113"/>
        <pc:sldMkLst>
          <pc:docMk/>
          <pc:sldMk cId="3164488886" sldId="1060"/>
        </pc:sldMkLst>
        <pc:graphicFrameChg chg="modGraphic">
          <ac:chgData name="Avanti Krovi" userId="486f05793934f4ea" providerId="LiveId" clId="{4629CFC0-EC0A-473C-BC6B-FAAB186D6CE0}" dt="2023-05-30T20:30:41.597" v="11873" actId="113"/>
          <ac:graphicFrameMkLst>
            <pc:docMk/>
            <pc:sldMk cId="3164488886" sldId="1060"/>
            <ac:graphicFrameMk id="3" creationId="{2308D048-D703-BD98-7E9A-D738E1A22CAF}"/>
          </ac:graphicFrameMkLst>
        </pc:graphicFrameChg>
      </pc:sldChg>
      <pc:sldMasterChg chg="delSldLayout">
        <pc:chgData name="Avanti Krovi" userId="486f05793934f4ea" providerId="LiveId" clId="{4629CFC0-EC0A-473C-BC6B-FAAB186D6CE0}" dt="2023-05-30T14:29:58.488" v="6925" actId="47"/>
        <pc:sldMasterMkLst>
          <pc:docMk/>
          <pc:sldMasterMk cId="0" sldId="2147483648"/>
        </pc:sldMasterMkLst>
        <pc:sldLayoutChg chg="del">
          <pc:chgData name="Avanti Krovi" userId="486f05793934f4ea" providerId="LiveId" clId="{4629CFC0-EC0A-473C-BC6B-FAAB186D6CE0}" dt="2023-05-29T16:45:27.387" v="5712" actId="47"/>
          <pc:sldLayoutMkLst>
            <pc:docMk/>
            <pc:sldMasterMk cId="0" sldId="2147483648"/>
            <pc:sldLayoutMk cId="0" sldId="2147483653"/>
          </pc:sldLayoutMkLst>
        </pc:sldLayoutChg>
        <pc:sldLayoutChg chg="del">
          <pc:chgData name="Avanti Krovi" userId="486f05793934f4ea" providerId="LiveId" clId="{4629CFC0-EC0A-473C-BC6B-FAAB186D6CE0}" dt="2023-05-30T12:55:25.411" v="5959" actId="2696"/>
          <pc:sldLayoutMkLst>
            <pc:docMk/>
            <pc:sldMasterMk cId="0" sldId="2147483648"/>
            <pc:sldLayoutMk cId="2721724582" sldId="2147483694"/>
          </pc:sldLayoutMkLst>
        </pc:sldLayoutChg>
        <pc:sldLayoutChg chg="del">
          <pc:chgData name="Avanti Krovi" userId="486f05793934f4ea" providerId="LiveId" clId="{4629CFC0-EC0A-473C-BC6B-FAAB186D6CE0}" dt="2023-05-30T14:29:58.488" v="6925" actId="47"/>
          <pc:sldLayoutMkLst>
            <pc:docMk/>
            <pc:sldMasterMk cId="0" sldId="2147483648"/>
            <pc:sldLayoutMk cId="4094002136" sldId="2147483696"/>
          </pc:sldLayoutMkLst>
        </pc:sldLayoutChg>
      </pc:sldMasterChg>
      <pc:sldMasterChg chg="delSldLayout">
        <pc:chgData name="Avanti Krovi" userId="486f05793934f4ea" providerId="LiveId" clId="{4629CFC0-EC0A-473C-BC6B-FAAB186D6CE0}" dt="2023-05-30T19:40:32.656" v="9741" actId="47"/>
        <pc:sldMasterMkLst>
          <pc:docMk/>
          <pc:sldMasterMk cId="0" sldId="2147483692"/>
        </pc:sldMasterMkLst>
        <pc:sldLayoutChg chg="del">
          <pc:chgData name="Avanti Krovi" userId="486f05793934f4ea" providerId="LiveId" clId="{4629CFC0-EC0A-473C-BC6B-FAAB186D6CE0}" dt="2023-05-30T12:55:25.411" v="5959" actId="2696"/>
          <pc:sldLayoutMkLst>
            <pc:docMk/>
            <pc:sldMasterMk cId="0" sldId="2147483692"/>
            <pc:sldLayoutMk cId="1645505327" sldId="2147483695"/>
          </pc:sldLayoutMkLst>
        </pc:sldLayoutChg>
        <pc:sldLayoutChg chg="del">
          <pc:chgData name="Avanti Krovi" userId="486f05793934f4ea" providerId="LiveId" clId="{4629CFC0-EC0A-473C-BC6B-FAAB186D6CE0}" dt="2023-05-30T19:40:32.656" v="9741" actId="47"/>
          <pc:sldLayoutMkLst>
            <pc:docMk/>
            <pc:sldMasterMk cId="0" sldId="2147483692"/>
            <pc:sldLayoutMk cId="1769079567" sldId="214748369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Vacancy Rates Across</a:t>
            </a:r>
            <a:r>
              <a:rPr lang="en-US" baseline="0" dirty="0"/>
              <a:t> Office Markets*</a:t>
            </a:r>
            <a:r>
              <a:rPr lang="en-US" dirty="0"/>
              <a:t> </a:t>
            </a:r>
          </a:p>
        </c:rich>
      </c:tx>
      <c:layout>
        <c:manualLayout>
          <c:xMode val="edge"/>
          <c:yMode val="edge"/>
          <c:x val="0.20765794925034126"/>
          <c:y val="2.447503145298497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Sheet1!$C$3</c:f>
              <c:strCache>
                <c:ptCount val="1"/>
                <c:pt idx="0">
                  <c:v>United States</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cat>
            <c:strRef>
              <c:f>Sheet1!$D$2:$H$2</c:f>
              <c:strCache>
                <c:ptCount val="5"/>
                <c:pt idx="0">
                  <c:v>Q1 2022</c:v>
                </c:pt>
                <c:pt idx="1">
                  <c:v>Q2 2022</c:v>
                </c:pt>
                <c:pt idx="2">
                  <c:v>Q3 2022</c:v>
                </c:pt>
                <c:pt idx="3">
                  <c:v>Q4 2022</c:v>
                </c:pt>
                <c:pt idx="4">
                  <c:v>Q1 2023</c:v>
                </c:pt>
              </c:strCache>
            </c:strRef>
          </c:cat>
          <c:val>
            <c:numRef>
              <c:f>Sheet1!$D$3:$H$3</c:f>
              <c:numCache>
                <c:formatCode>0.00%</c:formatCode>
                <c:ptCount val="5"/>
                <c:pt idx="0">
                  <c:v>0.16800000000000001</c:v>
                </c:pt>
                <c:pt idx="1">
                  <c:v>0.17100000000000001</c:v>
                </c:pt>
                <c:pt idx="2">
                  <c:v>0.17599999999999999</c:v>
                </c:pt>
                <c:pt idx="3">
                  <c:v>0.18</c:v>
                </c:pt>
                <c:pt idx="4">
                  <c:v>0.186</c:v>
                </c:pt>
              </c:numCache>
            </c:numRef>
          </c:val>
          <c:smooth val="0"/>
          <c:extLst>
            <c:ext xmlns:c16="http://schemas.microsoft.com/office/drawing/2014/chart" uri="{C3380CC4-5D6E-409C-BE32-E72D297353CC}">
              <c16:uniqueId val="{00000000-54C4-4AEF-B4D4-7123FED8DE98}"/>
            </c:ext>
          </c:extLst>
        </c:ser>
        <c:ser>
          <c:idx val="1"/>
          <c:order val="1"/>
          <c:tx>
            <c:strRef>
              <c:f>Sheet1!$C$4</c:f>
              <c:strCache>
                <c:ptCount val="1"/>
                <c:pt idx="0">
                  <c:v>Northeast</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Sheet1!$D$2:$H$2</c:f>
              <c:strCache>
                <c:ptCount val="5"/>
                <c:pt idx="0">
                  <c:v>Q1 2022</c:v>
                </c:pt>
                <c:pt idx="1">
                  <c:v>Q2 2022</c:v>
                </c:pt>
                <c:pt idx="2">
                  <c:v>Q3 2022</c:v>
                </c:pt>
                <c:pt idx="3">
                  <c:v>Q4 2022</c:v>
                </c:pt>
                <c:pt idx="4">
                  <c:v>Q1 2023</c:v>
                </c:pt>
              </c:strCache>
            </c:strRef>
          </c:cat>
          <c:val>
            <c:numRef>
              <c:f>Sheet1!$D$4:$H$4</c:f>
              <c:numCache>
                <c:formatCode>0.00%</c:formatCode>
                <c:ptCount val="5"/>
                <c:pt idx="0">
                  <c:v>0.17499999999999999</c:v>
                </c:pt>
                <c:pt idx="1">
                  <c:v>0.17899999999999999</c:v>
                </c:pt>
                <c:pt idx="2">
                  <c:v>0.183</c:v>
                </c:pt>
                <c:pt idx="3">
                  <c:v>0.188</c:v>
                </c:pt>
                <c:pt idx="4">
                  <c:v>0.19500000000000001</c:v>
                </c:pt>
              </c:numCache>
            </c:numRef>
          </c:val>
          <c:smooth val="0"/>
          <c:extLst>
            <c:ext xmlns:c16="http://schemas.microsoft.com/office/drawing/2014/chart" uri="{C3380CC4-5D6E-409C-BE32-E72D297353CC}">
              <c16:uniqueId val="{00000001-54C4-4AEF-B4D4-7123FED8DE98}"/>
            </c:ext>
          </c:extLst>
        </c:ser>
        <c:ser>
          <c:idx val="2"/>
          <c:order val="2"/>
          <c:tx>
            <c:strRef>
              <c:f>Sheet1!$C$5</c:f>
              <c:strCache>
                <c:ptCount val="1"/>
                <c:pt idx="0">
                  <c:v>Midwest</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cat>
            <c:strRef>
              <c:f>Sheet1!$D$2:$H$2</c:f>
              <c:strCache>
                <c:ptCount val="5"/>
                <c:pt idx="0">
                  <c:v>Q1 2022</c:v>
                </c:pt>
                <c:pt idx="1">
                  <c:v>Q2 2022</c:v>
                </c:pt>
                <c:pt idx="2">
                  <c:v>Q3 2022</c:v>
                </c:pt>
                <c:pt idx="3">
                  <c:v>Q4 2022</c:v>
                </c:pt>
                <c:pt idx="4">
                  <c:v>Q1 2023</c:v>
                </c:pt>
              </c:strCache>
            </c:strRef>
          </c:cat>
          <c:val>
            <c:numRef>
              <c:f>Sheet1!$D$5:$H$5</c:f>
              <c:numCache>
                <c:formatCode>0.00%</c:formatCode>
                <c:ptCount val="5"/>
                <c:pt idx="0">
                  <c:v>0.16800000000000001</c:v>
                </c:pt>
                <c:pt idx="1">
                  <c:v>0.17299999999999999</c:v>
                </c:pt>
                <c:pt idx="2">
                  <c:v>0.17799999999999999</c:v>
                </c:pt>
                <c:pt idx="3">
                  <c:v>0.187</c:v>
                </c:pt>
                <c:pt idx="4">
                  <c:v>0.193</c:v>
                </c:pt>
              </c:numCache>
            </c:numRef>
          </c:val>
          <c:smooth val="0"/>
          <c:extLst>
            <c:ext xmlns:c16="http://schemas.microsoft.com/office/drawing/2014/chart" uri="{C3380CC4-5D6E-409C-BE32-E72D297353CC}">
              <c16:uniqueId val="{00000002-54C4-4AEF-B4D4-7123FED8DE98}"/>
            </c:ext>
          </c:extLst>
        </c:ser>
        <c:ser>
          <c:idx val="3"/>
          <c:order val="3"/>
          <c:tx>
            <c:strRef>
              <c:f>Sheet1!$C$6</c:f>
              <c:strCache>
                <c:ptCount val="1"/>
                <c:pt idx="0">
                  <c:v>South</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Sheet1!$D$2:$H$2</c:f>
              <c:strCache>
                <c:ptCount val="5"/>
                <c:pt idx="0">
                  <c:v>Q1 2022</c:v>
                </c:pt>
                <c:pt idx="1">
                  <c:v>Q2 2022</c:v>
                </c:pt>
                <c:pt idx="2">
                  <c:v>Q3 2022</c:v>
                </c:pt>
                <c:pt idx="3">
                  <c:v>Q4 2022</c:v>
                </c:pt>
                <c:pt idx="4">
                  <c:v>Q1 2023</c:v>
                </c:pt>
              </c:strCache>
            </c:strRef>
          </c:cat>
          <c:val>
            <c:numRef>
              <c:f>Sheet1!$D$6:$H$6</c:f>
              <c:numCache>
                <c:formatCode>0.00%</c:formatCode>
                <c:ptCount val="5"/>
                <c:pt idx="0">
                  <c:v>0.17100000000000001</c:v>
                </c:pt>
                <c:pt idx="1">
                  <c:v>0.17299999999999999</c:v>
                </c:pt>
                <c:pt idx="2">
                  <c:v>0.17699999999999999</c:v>
                </c:pt>
                <c:pt idx="3">
                  <c:v>0.17799999999999999</c:v>
                </c:pt>
                <c:pt idx="4">
                  <c:v>0.183</c:v>
                </c:pt>
              </c:numCache>
            </c:numRef>
          </c:val>
          <c:smooth val="0"/>
          <c:extLst>
            <c:ext xmlns:c16="http://schemas.microsoft.com/office/drawing/2014/chart" uri="{C3380CC4-5D6E-409C-BE32-E72D297353CC}">
              <c16:uniqueId val="{00000003-54C4-4AEF-B4D4-7123FED8DE98}"/>
            </c:ext>
          </c:extLst>
        </c:ser>
        <c:ser>
          <c:idx val="4"/>
          <c:order val="4"/>
          <c:tx>
            <c:strRef>
              <c:f>Sheet1!$C$7</c:f>
              <c:strCache>
                <c:ptCount val="1"/>
                <c:pt idx="0">
                  <c:v>West</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Sheet1!$D$2:$H$2</c:f>
              <c:strCache>
                <c:ptCount val="5"/>
                <c:pt idx="0">
                  <c:v>Q1 2022</c:v>
                </c:pt>
                <c:pt idx="1">
                  <c:v>Q2 2022</c:v>
                </c:pt>
                <c:pt idx="2">
                  <c:v>Q3 2022</c:v>
                </c:pt>
                <c:pt idx="3">
                  <c:v>Q4 2022</c:v>
                </c:pt>
                <c:pt idx="4">
                  <c:v>Q1 2023</c:v>
                </c:pt>
              </c:strCache>
            </c:strRef>
          </c:cat>
          <c:val>
            <c:numRef>
              <c:f>Sheet1!$D$7:$H$7</c:f>
              <c:numCache>
                <c:formatCode>0.00%</c:formatCode>
                <c:ptCount val="5"/>
                <c:pt idx="0">
                  <c:v>0.158</c:v>
                </c:pt>
                <c:pt idx="1">
                  <c:v>0.161</c:v>
                </c:pt>
                <c:pt idx="2">
                  <c:v>0.16600000000000001</c:v>
                </c:pt>
                <c:pt idx="3">
                  <c:v>0.17199999999999999</c:v>
                </c:pt>
                <c:pt idx="4">
                  <c:v>0.18</c:v>
                </c:pt>
              </c:numCache>
            </c:numRef>
          </c:val>
          <c:smooth val="0"/>
          <c:extLst>
            <c:ext xmlns:c16="http://schemas.microsoft.com/office/drawing/2014/chart" uri="{C3380CC4-5D6E-409C-BE32-E72D297353CC}">
              <c16:uniqueId val="{00000004-54C4-4AEF-B4D4-7123FED8DE98}"/>
            </c:ext>
          </c:extLst>
        </c:ser>
        <c:dLbls>
          <c:showLegendKey val="0"/>
          <c:showVal val="0"/>
          <c:showCatName val="0"/>
          <c:showSerName val="0"/>
          <c:showPercent val="0"/>
          <c:showBubbleSize val="0"/>
        </c:dLbls>
        <c:marker val="1"/>
        <c:smooth val="0"/>
        <c:axId val="1605591536"/>
        <c:axId val="1605583856"/>
      </c:lineChart>
      <c:catAx>
        <c:axId val="1605591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05583856"/>
        <c:crosses val="autoZero"/>
        <c:auto val="1"/>
        <c:lblAlgn val="ctr"/>
        <c:lblOffset val="100"/>
        <c:noMultiLvlLbl val="0"/>
      </c:catAx>
      <c:valAx>
        <c:axId val="1605583856"/>
        <c:scaling>
          <c:orientation val="minMax"/>
          <c:min val="0.1500000000000000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05591536"/>
        <c:crosses val="autoZero"/>
        <c:crossBetween val="between"/>
        <c:majorUnit val="1.0000000000000002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ckinsey.com/industries/public-and-social-sector/our-insights/the-inflation-reduction-act-heres-whats-in-it"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mckinsey.com/industries/public-and-social-sector/our-insights/the-us-bipartisan-infrastructure-law-breaking-it-down"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38ec0ba64b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g238ec0ba64b_0_2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2d0e5013b5_1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g22d0e5013b5_1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595959"/>
              </a:buClr>
              <a:buSzPts val="1800"/>
              <a:buChar char="●"/>
            </a:pPr>
            <a:r>
              <a:rPr lang="en-US" sz="1800">
                <a:solidFill>
                  <a:srgbClr val="595959"/>
                </a:solidFill>
              </a:rPr>
              <a:t>The United States is pursuing a modern industrial and innovation strategy that includes strategic public investment to protect economic and national security interests.</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US" sz="1800">
                <a:solidFill>
                  <a:srgbClr val="595959"/>
                </a:solidFill>
              </a:rPr>
              <a:t>The strategy includes securing critical infrastructure, advancing foundational cybersecurity, securing supply chains, and using public procurement to stimulate demand for innovation.</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US" sz="1800">
                <a:solidFill>
                  <a:srgbClr val="595959"/>
                </a:solidFill>
              </a:rPr>
              <a:t>The largest investment in physical infrastructure in nearly a century has been enacted, including historic investments in transportation, broadband, clean water, and energy infrastructure.</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US" sz="1800">
                <a:solidFill>
                  <a:srgbClr val="595959"/>
                </a:solidFill>
              </a:rPr>
              <a:t>The semiconductor industry is seen as important to competitiveness and national security, and the CHIPS and Science Act authorizes $280 billion for civilian investment in research and development, especially in critical sectors such as semiconductors and advanced computing.</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US" sz="1800">
                <a:solidFill>
                  <a:srgbClr val="595959"/>
                </a:solidFill>
              </a:rPr>
              <a:t>The National Biotechnology and Biomanufacturing Initiative is investing more than $2 billion to harness the full potential of biotechnology and biomanufacturing, create jobs, strengthen supply chains, and reduce carbon emissions.</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US" sz="1800">
                <a:solidFill>
                  <a:srgbClr val="595959"/>
                </a:solidFill>
              </a:rPr>
              <a:t>The Inflation Reduction Act will invest in domestic energy production and manufacturing, reduce carbon emissions by roughly 40 percent by 2030, and hasten the clean energy transition.</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US" sz="1800">
                <a:solidFill>
                  <a:srgbClr val="595959"/>
                </a:solidFill>
              </a:rPr>
              <a:t>The strategy prioritizes equity and investing in regional economic development to ensure the future is made across all of America, by all Americans.</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US" sz="1800">
                <a:solidFill>
                  <a:srgbClr val="595959"/>
                </a:solidFill>
              </a:rPr>
              <a:t>The US is also protecting its investments and bolstering their resilience through tracking, attributing, and defending against the activities of malicious actors in cyberspace, countering intellectual property theft, and forced technology transfer.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0ed0b9a6cb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g20ed0b9a6cb_0_4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Clr>
                <a:srgbClr val="595959"/>
              </a:buClr>
              <a:buSzPts val="18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2da5b37f7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g22da5b37f7f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BY sector:</a:t>
            </a:r>
            <a:endParaRPr/>
          </a:p>
          <a:p>
            <a:pPr marL="158750" lvl="0" indent="0" algn="l" rtl="0">
              <a:lnSpc>
                <a:spcPct val="100000"/>
              </a:lnSpc>
              <a:spcBef>
                <a:spcPts val="0"/>
              </a:spcBef>
              <a:spcAft>
                <a:spcPts val="0"/>
              </a:spcAft>
              <a:buSzPts val="1100"/>
              <a:buNone/>
            </a:pPr>
            <a:r>
              <a:rPr lang="en-US"/>
              <a:t>IRA </a:t>
            </a:r>
            <a:r>
              <a:rPr lang="en-US" u="sng">
                <a:solidFill>
                  <a:schemeClr val="hlink"/>
                </a:solidFill>
                <a:hlinkClick r:id="rId3"/>
              </a:rPr>
              <a:t>https://www.mckinsey.com/industries/public-and-social-sector/our-insights/the-inflation-reduction-act-heres-whats-in-it</a:t>
            </a:r>
            <a:endParaRPr/>
          </a:p>
          <a:p>
            <a:pPr marL="158750" lvl="0" indent="0" algn="l" rtl="0">
              <a:lnSpc>
                <a:spcPct val="100000"/>
              </a:lnSpc>
              <a:spcBef>
                <a:spcPts val="0"/>
              </a:spcBef>
              <a:spcAft>
                <a:spcPts val="0"/>
              </a:spcAft>
              <a:buSzPts val="1100"/>
              <a:buNone/>
            </a:pPr>
            <a:r>
              <a:rPr lang="en-US"/>
              <a:t>BIL </a:t>
            </a:r>
            <a:r>
              <a:rPr lang="en-US" u="sng">
                <a:solidFill>
                  <a:schemeClr val="hlink"/>
                </a:solidFill>
                <a:hlinkClick r:id="rId4"/>
              </a:rPr>
              <a:t>https://www.mckinsey.com/industries/public-and-social-sector/our-insights/the-us-bipartisan-infrastructure-law-breaking-it-down</a:t>
            </a: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2520"/>
              <a:buFont typeface="Arial"/>
              <a:buNone/>
            </a:pPr>
            <a:r>
              <a:rPr lang="en-US" sz="1900" b="1">
                <a:solidFill>
                  <a:srgbClr val="1C4587"/>
                </a:solidFill>
                <a:latin typeface="Raleway"/>
                <a:ea typeface="Raleway"/>
                <a:cs typeface="Raleway"/>
                <a:sym typeface="Raleway"/>
              </a:rPr>
              <a:t>Unprecedented Influx of federal infrastructure, innovation, and climate dollars —three major federal packages already in deployment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376b733774_2_14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0" name="Google Shape;390;g2376b733774_2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19e6cbf010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g219e6cbf010_0_2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60207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2df3f27950_5_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50">
                <a:solidFill>
                  <a:schemeClr val="dk1"/>
                </a:solidFill>
              </a:rPr>
              <a:t>This section should focus on the distributed nature of industrial production — which is a good thing </a:t>
            </a:r>
            <a:endParaRPr/>
          </a:p>
        </p:txBody>
      </p:sp>
      <p:sp>
        <p:nvSpPr>
          <p:cNvPr id="476" name="Google Shape;476;g22df3f27950_5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23974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219e6cbf010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2" name="Google Shape;872;g219e6cbf010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48984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219ad3962ec_0_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7" name="Google Shape;947;g219ad3962ec_0_8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Detroit -- Freeway demolition/street reconfiguration/new innovation district/residential conversions/</a:t>
            </a:r>
          </a:p>
          <a:p>
            <a:endParaRPr lang="en-US" dirty="0">
              <a:latin typeface="Calibri" panose="020F0502020204030204" pitchFamily="34" charset="0"/>
              <a:cs typeface="Times New Roman" panose="02020603050405020304" pitchFamily="18" charset="0"/>
            </a:endParaRPr>
          </a:p>
          <a:p>
            <a:r>
              <a:rPr lang="en-US" dirty="0">
                <a:latin typeface="Calibri" panose="020F0502020204030204" pitchFamily="34" charset="0"/>
                <a:cs typeface="Times New Roman" panose="02020603050405020304" pitchFamily="18" charset="0"/>
              </a:rPr>
              <a:t>Look at World Economic Forum piece</a:t>
            </a:r>
            <a:endParaRPr lang="en-US"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931799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20ed214f247_3_3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7" name="Google Shape;907;g20ed214f247_3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2df3f27950_6_55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7" name="Google Shape;257;g22df3f27950_6_5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20ed214f247_3_3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7" name="Google Shape;907;g20ed214f247_3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37507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20ed214f247_3_3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7" name="Google Shape;907;g20ed214f247_3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2404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20ed214f247_3_3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7" name="Google Shape;907;g20ed214f247_3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2266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20ed214f247_3_3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7" name="Google Shape;907;g20ed214f247_3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86042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219ad3962ec_0_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7" name="Google Shape;947;g219ad3962ec_0_8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Detroit -- Freeway demolition/street reconfiguration/new innovation district/residential conversions/</a:t>
            </a:r>
          </a:p>
          <a:p>
            <a:endParaRPr lang="en-US" dirty="0">
              <a:latin typeface="Calibri" panose="020F0502020204030204" pitchFamily="34" charset="0"/>
              <a:cs typeface="Times New Roman" panose="02020603050405020304" pitchFamily="18" charset="0"/>
            </a:endParaRPr>
          </a:p>
          <a:p>
            <a:r>
              <a:rPr lang="en-US" dirty="0">
                <a:latin typeface="Calibri" panose="020F0502020204030204" pitchFamily="34" charset="0"/>
                <a:cs typeface="Times New Roman" panose="02020603050405020304" pitchFamily="18" charset="0"/>
              </a:rPr>
              <a:t>Look at World Economic Forum piece</a:t>
            </a:r>
            <a:endParaRPr lang="en-US"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619221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2df3f27950_5_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50">
                <a:solidFill>
                  <a:schemeClr val="dk1"/>
                </a:solidFill>
              </a:rPr>
              <a:t>This section should focus on the distributed nature of industrial production — which is a good thing </a:t>
            </a:r>
            <a:endParaRPr/>
          </a:p>
        </p:txBody>
      </p:sp>
      <p:sp>
        <p:nvSpPr>
          <p:cNvPr id="476" name="Google Shape;476;g22df3f27950_5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4550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238ec0ba64b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5" name="Google Shape;965;g238ec0ba64b_0_2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https://www.whitehouse.gov/briefing-room/statements-releases/2022/02/24/the-biden-harris-plan-to-revitalize-american-manufacturing-and-secure-critical-supply-chains-in-2022/</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238ec0ba64b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238ec0ba64b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7EB82-A714-8F4E-B0A7-E60A98715AEE}" type="slidenum">
              <a:rPr lang="en-US" smtClean="0"/>
              <a:t>3</a:t>
            </a:fld>
            <a:endParaRPr lang="en-US" dirty="0"/>
          </a:p>
        </p:txBody>
      </p:sp>
    </p:spTree>
    <p:extLst>
      <p:ext uri="{BB962C8B-B14F-4D97-AF65-F5344CB8AC3E}">
        <p14:creationId xmlns:p14="http://schemas.microsoft.com/office/powerpoint/2010/main" val="425262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376b733774_2_14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Office properties below Class A are particularly vulnerable</a:t>
            </a:r>
          </a:p>
          <a:p>
            <a:pPr marL="0" lvl="0" indent="0" algn="l" rtl="0">
              <a:lnSpc>
                <a:spcPct val="100000"/>
              </a:lnSpc>
              <a:spcBef>
                <a:spcPts val="0"/>
              </a:spcBef>
              <a:spcAft>
                <a:spcPts val="0"/>
              </a:spcAft>
              <a:buSzPts val="1100"/>
              <a:buNone/>
            </a:pPr>
            <a:endParaRPr dirty="0"/>
          </a:p>
        </p:txBody>
      </p:sp>
      <p:sp>
        <p:nvSpPr>
          <p:cNvPr id="390" name="Google Shape;390;g2376b733774_2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84059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376b733774_2_14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i="0" dirty="0">
                <a:solidFill>
                  <a:srgbClr val="212529"/>
                </a:solidFill>
                <a:effectLst/>
                <a:latin typeface="BentonSansLight"/>
              </a:rPr>
              <a:t>This is just a sample of </a:t>
            </a:r>
            <a:r>
              <a:rPr lang="en-US" b="0" i="0" dirty="0" err="1">
                <a:solidFill>
                  <a:srgbClr val="212529"/>
                </a:solidFill>
                <a:effectLst/>
                <a:latin typeface="BentonSansLight"/>
              </a:rPr>
              <a:t>ciies</a:t>
            </a:r>
            <a:r>
              <a:rPr lang="en-US" b="0" i="0" dirty="0">
                <a:solidFill>
                  <a:srgbClr val="212529"/>
                </a:solidFill>
                <a:effectLst/>
                <a:latin typeface="BentonSansLight"/>
              </a:rPr>
              <a:t> </a:t>
            </a:r>
            <a:endParaRPr dirty="0"/>
          </a:p>
        </p:txBody>
      </p:sp>
      <p:sp>
        <p:nvSpPr>
          <p:cNvPr id="390" name="Google Shape;390;g2376b733774_2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9107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376b733774_2_14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i="0" dirty="0">
                <a:solidFill>
                  <a:srgbClr val="212529"/>
                </a:solidFill>
                <a:effectLst/>
                <a:latin typeface="BentonSansLight"/>
              </a:rPr>
              <a:t>These are Atlanta, Chicago, Columbus, Dallas-Ft. Worth, Denver, Detroit, Houston, Los Angeles, Miami, New Orleans, New York, Phoenix, Portland, San Diego, San Francisco, and Seattle. We define a city as the collection of ZCTAs that most closely match the boundaries of the Census-defined Core-Based Statistical Area.</a:t>
            </a:r>
            <a:endParaRPr dirty="0"/>
          </a:p>
        </p:txBody>
      </p:sp>
      <p:sp>
        <p:nvSpPr>
          <p:cNvPr id="390" name="Google Shape;390;g2376b733774_2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98277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376b733774_2_14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i="0" dirty="0">
                <a:solidFill>
                  <a:srgbClr val="212529"/>
                </a:solidFill>
                <a:effectLst/>
                <a:latin typeface="BentonSansLight"/>
              </a:rPr>
              <a:t>This is just a sample of </a:t>
            </a:r>
            <a:r>
              <a:rPr lang="en-US" b="0" i="0" dirty="0" err="1">
                <a:solidFill>
                  <a:srgbClr val="212529"/>
                </a:solidFill>
                <a:effectLst/>
                <a:latin typeface="BentonSansLight"/>
              </a:rPr>
              <a:t>ciies</a:t>
            </a:r>
            <a:r>
              <a:rPr lang="en-US" b="0" i="0" dirty="0">
                <a:solidFill>
                  <a:srgbClr val="212529"/>
                </a:solidFill>
                <a:effectLst/>
                <a:latin typeface="BentonSansLight"/>
              </a:rPr>
              <a:t> </a:t>
            </a:r>
            <a:endParaRPr dirty="0"/>
          </a:p>
        </p:txBody>
      </p:sp>
      <p:sp>
        <p:nvSpPr>
          <p:cNvPr id="390" name="Google Shape;390;g2376b733774_2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3890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2df3f27950_5_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50">
                <a:solidFill>
                  <a:schemeClr val="dk1"/>
                </a:solidFill>
              </a:rPr>
              <a:t>This section should focus on the distributed nature of industrial production — which is a good thing </a:t>
            </a:r>
            <a:endParaRPr/>
          </a:p>
        </p:txBody>
      </p:sp>
      <p:sp>
        <p:nvSpPr>
          <p:cNvPr id="476" name="Google Shape;476;g22df3f27950_5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19ad3962ec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g219ad3962ec_0_1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67" name="Google Shape;267;g219ad3962ec_0_1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p2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58" name="Google Shape;58;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p2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1" name="Google Shape;61;p2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2" name="Google Shape;62;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
        <p:cNvGrpSpPr/>
        <p:nvPr/>
      </p:nvGrpSpPr>
      <p:grpSpPr>
        <a:xfrm>
          <a:off x="0" y="0"/>
          <a:ext cx="0" cy="0"/>
          <a:chOff x="0" y="0"/>
          <a:chExt cx="0" cy="0"/>
        </a:xfrm>
      </p:grpSpPr>
      <p:sp>
        <p:nvSpPr>
          <p:cNvPr id="70" name="Google Shape;70;g214732872df_2_6"/>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aramond"/>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g214732872df_2_6"/>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2" name="Google Shape;72;g214732872df_2_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 name="Google Shape;73;g214732872df_2_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g214732872df_2_6"/>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5"/>
        <p:cNvGrpSpPr/>
        <p:nvPr/>
      </p:nvGrpSpPr>
      <p:grpSpPr>
        <a:xfrm>
          <a:off x="0" y="0"/>
          <a:ext cx="0" cy="0"/>
          <a:chOff x="0" y="0"/>
          <a:chExt cx="0" cy="0"/>
        </a:xfrm>
      </p:grpSpPr>
      <p:sp>
        <p:nvSpPr>
          <p:cNvPr id="76" name="Google Shape;76;g214732872df_2_12"/>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Garamond"/>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 name="Google Shape;77;g214732872df_2_12"/>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78" name="Google Shape;78;g214732872df_2_1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 name="Google Shape;79;g214732872df_2_1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g214732872df_2_12"/>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1"/>
        <p:cNvGrpSpPr/>
        <p:nvPr/>
      </p:nvGrpSpPr>
      <p:grpSpPr>
        <a:xfrm>
          <a:off x="0" y="0"/>
          <a:ext cx="0" cy="0"/>
          <a:chOff x="0" y="0"/>
          <a:chExt cx="0" cy="0"/>
        </a:xfrm>
      </p:grpSpPr>
      <p:sp>
        <p:nvSpPr>
          <p:cNvPr id="82" name="Google Shape;82;p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3" name="Google Shape;83;p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84" name="Google Shape;84;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91"/>
        <p:cNvGrpSpPr/>
        <p:nvPr/>
      </p:nvGrpSpPr>
      <p:grpSpPr>
        <a:xfrm>
          <a:off x="0" y="0"/>
          <a:ext cx="0" cy="0"/>
          <a:chOff x="0" y="0"/>
          <a:chExt cx="0" cy="0"/>
        </a:xfrm>
      </p:grpSpPr>
      <p:sp>
        <p:nvSpPr>
          <p:cNvPr id="92" name="Google Shape;92;g214732872df_2_2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g214732872df_2_22"/>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4" name="Google Shape;94;g214732872df_2_22"/>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cxnSp>
        <p:nvCxnSpPr>
          <p:cNvPr id="95" name="Google Shape;95;g214732872df_2_22"/>
          <p:cNvCxnSpPr/>
          <p:nvPr/>
        </p:nvCxnSpPr>
        <p:spPr>
          <a:xfrm>
            <a:off x="628650" y="1268016"/>
            <a:ext cx="7886700" cy="0"/>
          </a:xfrm>
          <a:prstGeom prst="straightConnector1">
            <a:avLst/>
          </a:prstGeom>
          <a:noFill/>
          <a:ln w="19050" cap="flat" cmpd="sng">
            <a:solidFill>
              <a:srgbClr val="7F7F7F"/>
            </a:solidFill>
            <a:prstDash val="solid"/>
            <a:miter lim="800000"/>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6"/>
        <p:cNvGrpSpPr/>
        <p:nvPr/>
      </p:nvGrpSpPr>
      <p:grpSpPr>
        <a:xfrm>
          <a:off x="0" y="0"/>
          <a:ext cx="0" cy="0"/>
          <a:chOff x="0" y="0"/>
          <a:chExt cx="0" cy="0"/>
        </a:xfrm>
      </p:grpSpPr>
      <p:sp>
        <p:nvSpPr>
          <p:cNvPr id="97" name="Google Shape;97;g214732872df_2_2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8" name="Google Shape;98;g214732872df_2_27"/>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9" name="Google Shape;99;g214732872df_2_2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g214732872df_2_2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1" name="Google Shape;101;g214732872df_2_27"/>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
        <p:cNvGrpSpPr/>
        <p:nvPr/>
      </p:nvGrpSpPr>
      <p:grpSpPr>
        <a:xfrm>
          <a:off x="0" y="0"/>
          <a:ext cx="0" cy="0"/>
          <a:chOff x="0" y="0"/>
          <a:chExt cx="0" cy="0"/>
        </a:xfrm>
      </p:grpSpPr>
      <p:sp>
        <p:nvSpPr>
          <p:cNvPr id="103" name="Google Shape;103;g214732872df_2_3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 name="Google Shape;104;g214732872df_2_33"/>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5" name="Google Shape;105;g214732872df_2_33"/>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6" name="Google Shape;106;g214732872df_2_3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g214732872df_2_3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8" name="Google Shape;108;g214732872df_2_33"/>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9"/>
        <p:cNvGrpSpPr/>
        <p:nvPr/>
      </p:nvGrpSpPr>
      <p:grpSpPr>
        <a:xfrm>
          <a:off x="0" y="0"/>
          <a:ext cx="0" cy="0"/>
          <a:chOff x="0" y="0"/>
          <a:chExt cx="0" cy="0"/>
        </a:xfrm>
      </p:grpSpPr>
      <p:sp>
        <p:nvSpPr>
          <p:cNvPr id="110" name="Google Shape;110;g214732872df_2_40"/>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1" name="Google Shape;111;g214732872df_2_40"/>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12" name="Google Shape;112;g214732872df_2_40"/>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3" name="Google Shape;113;g214732872df_2_40"/>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14" name="Google Shape;114;g214732872df_2_40"/>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5" name="Google Shape;115;g214732872df_2_4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6" name="Google Shape;116;g214732872df_2_4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7" name="Google Shape;117;g214732872df_2_40"/>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
        <p:cNvGrpSpPr/>
        <p:nvPr/>
      </p:nvGrpSpPr>
      <p:grpSpPr>
        <a:xfrm>
          <a:off x="0" y="0"/>
          <a:ext cx="0" cy="0"/>
          <a:chOff x="0" y="0"/>
          <a:chExt cx="0" cy="0"/>
        </a:xfrm>
      </p:grpSpPr>
      <p:sp>
        <p:nvSpPr>
          <p:cNvPr id="119" name="Google Shape;119;g214732872df_2_4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0" name="Google Shape;120;g214732872df_2_4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g214732872df_2_4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 name="Google Shape;122;g214732872df_2_49"/>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13"/>
        <p:cNvGrpSpPr/>
        <p:nvPr/>
      </p:nvGrpSpPr>
      <p:grpSpPr>
        <a:xfrm>
          <a:off x="0" y="0"/>
          <a:ext cx="0" cy="0"/>
          <a:chOff x="0" y="0"/>
          <a:chExt cx="0" cy="0"/>
        </a:xfrm>
      </p:grpSpPr>
      <p:sp>
        <p:nvSpPr>
          <p:cNvPr id="14" name="Google Shape;14;g2106f2d0f0f_0_11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sp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g2106f2d0f0f_0_11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sp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g2106f2d0f0f_0_1130"/>
          <p:cNvSpPr txBox="1">
            <a:spLocks noGrp="1"/>
          </p:cNvSpPr>
          <p:nvPr>
            <p:ph type="sldNum" idx="12"/>
          </p:nvPr>
        </p:nvSpPr>
        <p:spPr>
          <a:xfrm>
            <a:off x="6457950" y="4767263"/>
            <a:ext cx="2057400" cy="284700"/>
          </a:xfrm>
          <a:prstGeom prst="rect">
            <a:avLst/>
          </a:prstGeom>
          <a:noFill/>
          <a:ln>
            <a:noFill/>
          </a:ln>
        </p:spPr>
        <p:txBody>
          <a:bodyPr spcFirstLastPara="1" wrap="square" lIns="68575" tIns="34275" rIns="68575" bIns="34275" anchor="ctr" anchorCtr="0">
            <a:sp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3"/>
        <p:cNvGrpSpPr/>
        <p:nvPr/>
      </p:nvGrpSpPr>
      <p:grpSpPr>
        <a:xfrm>
          <a:off x="0" y="0"/>
          <a:ext cx="0" cy="0"/>
          <a:chOff x="0" y="0"/>
          <a:chExt cx="0" cy="0"/>
        </a:xfrm>
      </p:grpSpPr>
      <p:sp>
        <p:nvSpPr>
          <p:cNvPr id="124" name="Google Shape;124;g214732872df_2_54"/>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aramond"/>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5" name="Google Shape;125;g214732872df_2_54"/>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26" name="Google Shape;126;g214732872df_2_54"/>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27" name="Google Shape;127;g214732872df_2_5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8" name="Google Shape;128;g214732872df_2_5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9" name="Google Shape;129;g214732872df_2_54"/>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0"/>
        <p:cNvGrpSpPr/>
        <p:nvPr/>
      </p:nvGrpSpPr>
      <p:grpSpPr>
        <a:xfrm>
          <a:off x="0" y="0"/>
          <a:ext cx="0" cy="0"/>
          <a:chOff x="0" y="0"/>
          <a:chExt cx="0" cy="0"/>
        </a:xfrm>
      </p:grpSpPr>
      <p:sp>
        <p:nvSpPr>
          <p:cNvPr id="131" name="Google Shape;131;g214732872df_2_6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aramond"/>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2" name="Google Shape;132;g214732872df_2_61"/>
          <p:cNvSpPr>
            <a:spLocks noGrp="1"/>
          </p:cNvSpPr>
          <p:nvPr>
            <p:ph type="pic" idx="2"/>
          </p:nvPr>
        </p:nvSpPr>
        <p:spPr>
          <a:xfrm>
            <a:off x="3887391" y="740569"/>
            <a:ext cx="4629150" cy="3655219"/>
          </a:xfrm>
          <a:prstGeom prst="rect">
            <a:avLst/>
          </a:prstGeom>
          <a:noFill/>
          <a:ln>
            <a:noFill/>
          </a:ln>
        </p:spPr>
      </p:sp>
      <p:sp>
        <p:nvSpPr>
          <p:cNvPr id="133" name="Google Shape;133;g214732872df_2_61"/>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34" name="Google Shape;134;g214732872df_2_6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g214732872df_2_6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g214732872df_2_61"/>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7"/>
        <p:cNvGrpSpPr/>
        <p:nvPr/>
      </p:nvGrpSpPr>
      <p:grpSpPr>
        <a:xfrm>
          <a:off x="0" y="0"/>
          <a:ext cx="0" cy="0"/>
          <a:chOff x="0" y="0"/>
          <a:chExt cx="0" cy="0"/>
        </a:xfrm>
      </p:grpSpPr>
      <p:sp>
        <p:nvSpPr>
          <p:cNvPr id="138" name="Google Shape;138;g214732872df_2_6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g214732872df_2_68"/>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0" name="Google Shape;140;g214732872df_2_6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g214732872df_2_6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2" name="Google Shape;142;g214732872df_2_68"/>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3"/>
        <p:cNvGrpSpPr/>
        <p:nvPr/>
      </p:nvGrpSpPr>
      <p:grpSpPr>
        <a:xfrm>
          <a:off x="0" y="0"/>
          <a:ext cx="0" cy="0"/>
          <a:chOff x="0" y="0"/>
          <a:chExt cx="0" cy="0"/>
        </a:xfrm>
      </p:grpSpPr>
      <p:sp>
        <p:nvSpPr>
          <p:cNvPr id="144" name="Google Shape;144;g214732872df_2_74"/>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5" name="Google Shape;145;g214732872df_2_74"/>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6" name="Google Shape;146;g214732872df_2_7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7" name="Google Shape;147;g214732872df_2_7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8" name="Google Shape;148;g214732872df_2_74"/>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1" type="blank">
  <p:cSld name="Blank 1">
    <p:spTree>
      <p:nvGrpSpPr>
        <p:cNvPr id="1" name="Shape 13"/>
        <p:cNvGrpSpPr/>
        <p:nvPr/>
      </p:nvGrpSpPr>
      <p:grpSpPr>
        <a:xfrm>
          <a:off x="0" y="0"/>
          <a:ext cx="0" cy="0"/>
          <a:chOff x="0" y="0"/>
          <a:chExt cx="0" cy="0"/>
        </a:xfrm>
      </p:grpSpPr>
      <p:sp>
        <p:nvSpPr>
          <p:cNvPr id="14" name="Google Shape;14;g2106f2d0f0f_0_11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sp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g2106f2d0f0f_0_11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sp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g2106f2d0f0f_0_1130"/>
          <p:cNvSpPr txBox="1">
            <a:spLocks noGrp="1"/>
          </p:cNvSpPr>
          <p:nvPr>
            <p:ph type="sldNum" idx="12"/>
          </p:nvPr>
        </p:nvSpPr>
        <p:spPr>
          <a:xfrm>
            <a:off x="6457950" y="4767263"/>
            <a:ext cx="2057400" cy="284700"/>
          </a:xfrm>
          <a:prstGeom prst="rect">
            <a:avLst/>
          </a:prstGeom>
          <a:noFill/>
          <a:ln>
            <a:noFill/>
          </a:ln>
        </p:spPr>
        <p:txBody>
          <a:bodyPr spcFirstLastPara="1" wrap="square" lIns="68575" tIns="34275" rIns="68575" bIns="34275" anchor="ctr" anchorCtr="0">
            <a:sp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48819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6"/>
        <p:cNvGrpSpPr/>
        <p:nvPr/>
      </p:nvGrpSpPr>
      <p:grpSpPr>
        <a:xfrm>
          <a:off x="0" y="0"/>
          <a:ext cx="0" cy="0"/>
          <a:chOff x="0" y="0"/>
          <a:chExt cx="0" cy="0"/>
        </a:xfrm>
      </p:grpSpPr>
      <p:sp>
        <p:nvSpPr>
          <p:cNvPr id="157" name="Google Shape;157;g20ed2b91889_8_5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8" name="Google Shape;158;g20ed2b91889_8_5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9" name="Google Shape;159;g20ed2b91889_8_57"/>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0"/>
        <p:cNvGrpSpPr/>
        <p:nvPr/>
      </p:nvGrpSpPr>
      <p:grpSpPr>
        <a:xfrm>
          <a:off x="0" y="0"/>
          <a:ext cx="0" cy="0"/>
          <a:chOff x="0" y="0"/>
          <a:chExt cx="0" cy="0"/>
        </a:xfrm>
      </p:grpSpPr>
      <p:sp>
        <p:nvSpPr>
          <p:cNvPr id="161" name="Google Shape;161;g20ed2b91889_8_7"/>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Garamond"/>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2" name="Google Shape;162;g20ed2b91889_8_7"/>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63" name="Google Shape;163;g20ed2b91889_8_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4" name="Google Shape;164;g20ed2b91889_8_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5" name="Google Shape;165;g20ed2b91889_8_7"/>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6"/>
        <p:cNvGrpSpPr/>
        <p:nvPr/>
      </p:nvGrpSpPr>
      <p:grpSpPr>
        <a:xfrm>
          <a:off x="0" y="0"/>
          <a:ext cx="0" cy="0"/>
          <a:chOff x="0" y="0"/>
          <a:chExt cx="0" cy="0"/>
        </a:xfrm>
      </p:grpSpPr>
      <p:sp>
        <p:nvSpPr>
          <p:cNvPr id="167" name="Google Shape;167;g20ed2b91889_8_19"/>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aramond"/>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8" name="Google Shape;168;g20ed2b91889_8_19"/>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69" name="Google Shape;169;g20ed2b91889_8_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0" name="Google Shape;170;g20ed2b91889_8_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1" name="Google Shape;171;g20ed2b91889_8_19"/>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72"/>
        <p:cNvGrpSpPr/>
        <p:nvPr/>
      </p:nvGrpSpPr>
      <p:grpSpPr>
        <a:xfrm>
          <a:off x="0" y="0"/>
          <a:ext cx="0" cy="0"/>
          <a:chOff x="0" y="0"/>
          <a:chExt cx="0" cy="0"/>
        </a:xfrm>
      </p:grpSpPr>
      <p:sp>
        <p:nvSpPr>
          <p:cNvPr id="173" name="Google Shape;173;g20ed2b91889_8_2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4" name="Google Shape;174;g20ed2b91889_8_2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5" name="Google Shape;175;g20ed2b91889_8_25"/>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cxnSp>
        <p:nvCxnSpPr>
          <p:cNvPr id="176" name="Google Shape;176;g20ed2b91889_8_25"/>
          <p:cNvCxnSpPr/>
          <p:nvPr/>
        </p:nvCxnSpPr>
        <p:spPr>
          <a:xfrm>
            <a:off x="628650" y="1268016"/>
            <a:ext cx="7886700" cy="0"/>
          </a:xfrm>
          <a:prstGeom prst="straightConnector1">
            <a:avLst/>
          </a:prstGeom>
          <a:noFill/>
          <a:ln w="19050" cap="flat" cmpd="sng">
            <a:solidFill>
              <a:srgbClr val="7F7F7F"/>
            </a:solidFill>
            <a:prstDash val="solid"/>
            <a:miter lim="800000"/>
            <a:headEnd type="none" w="sm" len="sm"/>
            <a:tailEnd type="none" w="sm" len="sm"/>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7"/>
        <p:cNvGrpSpPr/>
        <p:nvPr/>
      </p:nvGrpSpPr>
      <p:grpSpPr>
        <a:xfrm>
          <a:off x="0" y="0"/>
          <a:ext cx="0" cy="0"/>
          <a:chOff x="0" y="0"/>
          <a:chExt cx="0" cy="0"/>
        </a:xfrm>
      </p:grpSpPr>
      <p:sp>
        <p:nvSpPr>
          <p:cNvPr id="178" name="Google Shape;178;g20ed2b91889_8_3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9" name="Google Shape;179;g20ed2b91889_8_30"/>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0" name="Google Shape;180;g20ed2b91889_8_3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1" name="Google Shape;181;g20ed2b91889_8_3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2" name="Google Shape;182;g20ed2b91889_8_30"/>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0" name="Google Shape;20;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3"/>
        <p:cNvGrpSpPr/>
        <p:nvPr/>
      </p:nvGrpSpPr>
      <p:grpSpPr>
        <a:xfrm>
          <a:off x="0" y="0"/>
          <a:ext cx="0" cy="0"/>
          <a:chOff x="0" y="0"/>
          <a:chExt cx="0" cy="0"/>
        </a:xfrm>
      </p:grpSpPr>
      <p:sp>
        <p:nvSpPr>
          <p:cNvPr id="184" name="Google Shape;184;g20ed2b91889_8_3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5" name="Google Shape;185;g20ed2b91889_8_36"/>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6" name="Google Shape;186;g20ed2b91889_8_36"/>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7" name="Google Shape;187;g20ed2b91889_8_3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8" name="Google Shape;188;g20ed2b91889_8_3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9" name="Google Shape;189;g20ed2b91889_8_36"/>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0"/>
        <p:cNvGrpSpPr/>
        <p:nvPr/>
      </p:nvGrpSpPr>
      <p:grpSpPr>
        <a:xfrm>
          <a:off x="0" y="0"/>
          <a:ext cx="0" cy="0"/>
          <a:chOff x="0" y="0"/>
          <a:chExt cx="0" cy="0"/>
        </a:xfrm>
      </p:grpSpPr>
      <p:sp>
        <p:nvSpPr>
          <p:cNvPr id="191" name="Google Shape;191;g20ed2b91889_8_43"/>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2" name="Google Shape;192;g20ed2b91889_8_43"/>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93" name="Google Shape;193;g20ed2b91889_8_43"/>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4" name="Google Shape;194;g20ed2b91889_8_43"/>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95" name="Google Shape;195;g20ed2b91889_8_43"/>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6" name="Google Shape;196;g20ed2b91889_8_4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7" name="Google Shape;197;g20ed2b91889_8_4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8" name="Google Shape;198;g20ed2b91889_8_43"/>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9"/>
        <p:cNvGrpSpPr/>
        <p:nvPr/>
      </p:nvGrpSpPr>
      <p:grpSpPr>
        <a:xfrm>
          <a:off x="0" y="0"/>
          <a:ext cx="0" cy="0"/>
          <a:chOff x="0" y="0"/>
          <a:chExt cx="0" cy="0"/>
        </a:xfrm>
      </p:grpSpPr>
      <p:sp>
        <p:nvSpPr>
          <p:cNvPr id="200" name="Google Shape;200;g20ed2b91889_8_5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1" name="Google Shape;201;g20ed2b91889_8_5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2" name="Google Shape;202;g20ed2b91889_8_5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3" name="Google Shape;203;g20ed2b91889_8_52"/>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4"/>
        <p:cNvGrpSpPr/>
        <p:nvPr/>
      </p:nvGrpSpPr>
      <p:grpSpPr>
        <a:xfrm>
          <a:off x="0" y="0"/>
          <a:ext cx="0" cy="0"/>
          <a:chOff x="0" y="0"/>
          <a:chExt cx="0" cy="0"/>
        </a:xfrm>
      </p:grpSpPr>
      <p:sp>
        <p:nvSpPr>
          <p:cNvPr id="205" name="Google Shape;205;g20ed2b91889_8_6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aramond"/>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6" name="Google Shape;206;g20ed2b91889_8_61"/>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207" name="Google Shape;207;g20ed2b91889_8_61"/>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08" name="Google Shape;208;g20ed2b91889_8_6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9" name="Google Shape;209;g20ed2b91889_8_6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0" name="Google Shape;210;g20ed2b91889_8_61"/>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1"/>
        <p:cNvGrpSpPr/>
        <p:nvPr/>
      </p:nvGrpSpPr>
      <p:grpSpPr>
        <a:xfrm>
          <a:off x="0" y="0"/>
          <a:ext cx="0" cy="0"/>
          <a:chOff x="0" y="0"/>
          <a:chExt cx="0" cy="0"/>
        </a:xfrm>
      </p:grpSpPr>
      <p:sp>
        <p:nvSpPr>
          <p:cNvPr id="212" name="Google Shape;212;g20ed2b91889_8_68"/>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aramond"/>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3" name="Google Shape;213;g20ed2b91889_8_68"/>
          <p:cNvSpPr>
            <a:spLocks noGrp="1"/>
          </p:cNvSpPr>
          <p:nvPr>
            <p:ph type="pic" idx="2"/>
          </p:nvPr>
        </p:nvSpPr>
        <p:spPr>
          <a:xfrm>
            <a:off x="3887391" y="740569"/>
            <a:ext cx="4629150" cy="3655219"/>
          </a:xfrm>
          <a:prstGeom prst="rect">
            <a:avLst/>
          </a:prstGeom>
          <a:noFill/>
          <a:ln>
            <a:noFill/>
          </a:ln>
        </p:spPr>
      </p:sp>
      <p:sp>
        <p:nvSpPr>
          <p:cNvPr id="214" name="Google Shape;214;g20ed2b91889_8_68"/>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15" name="Google Shape;215;g20ed2b91889_8_6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6" name="Google Shape;216;g20ed2b91889_8_6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7" name="Google Shape;217;g20ed2b91889_8_68"/>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8"/>
        <p:cNvGrpSpPr/>
        <p:nvPr/>
      </p:nvGrpSpPr>
      <p:grpSpPr>
        <a:xfrm>
          <a:off x="0" y="0"/>
          <a:ext cx="0" cy="0"/>
          <a:chOff x="0" y="0"/>
          <a:chExt cx="0" cy="0"/>
        </a:xfrm>
      </p:grpSpPr>
      <p:sp>
        <p:nvSpPr>
          <p:cNvPr id="219" name="Google Shape;219;g20ed2b91889_8_7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0" name="Google Shape;220;g20ed2b91889_8_75"/>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1" name="Google Shape;221;g20ed2b91889_8_7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2" name="Google Shape;222;g20ed2b91889_8_7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3" name="Google Shape;223;g20ed2b91889_8_75"/>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4"/>
        <p:cNvGrpSpPr/>
        <p:nvPr/>
      </p:nvGrpSpPr>
      <p:grpSpPr>
        <a:xfrm>
          <a:off x="0" y="0"/>
          <a:ext cx="0" cy="0"/>
          <a:chOff x="0" y="0"/>
          <a:chExt cx="0" cy="0"/>
        </a:xfrm>
      </p:grpSpPr>
      <p:sp>
        <p:nvSpPr>
          <p:cNvPr id="225" name="Google Shape;225;g20ed2b91889_8_81"/>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6" name="Google Shape;226;g20ed2b91889_8_81"/>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7" name="Google Shape;227;g20ed2b91889_8_8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8" name="Google Shape;228;g20ed2b91889_8_8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9" name="Google Shape;229;g20ed2b91889_8_81"/>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2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7" name="Google Shape;37;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 name="Google Shape;40;p2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1" name="Google Shape;41;p2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2" name="Google Shape;42;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sp>
        <p:nvSpPr>
          <p:cNvPr id="44" name="Google Shape;44;p2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5" name="Google Shape;45;p2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6" name="Google Shape;46;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7"/>
        <p:cNvGrpSpPr/>
        <p:nvPr/>
      </p:nvGrpSpPr>
      <p:grpSpPr>
        <a:xfrm>
          <a:off x="0" y="0"/>
          <a:ext cx="0" cy="0"/>
          <a:chOff x="0" y="0"/>
          <a:chExt cx="0" cy="0"/>
        </a:xfrm>
      </p:grpSpPr>
      <p:sp>
        <p:nvSpPr>
          <p:cNvPr id="48" name="Google Shape;48;p2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9" name="Google Shape;49;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
        <p:cNvGrpSpPr/>
        <p:nvPr/>
      </p:nvGrpSpPr>
      <p:grpSpPr>
        <a:xfrm>
          <a:off x="0" y="0"/>
          <a:ext cx="0" cy="0"/>
          <a:chOff x="0" y="0"/>
          <a:chExt cx="0" cy="0"/>
        </a:xfrm>
      </p:grpSpPr>
      <p:sp>
        <p:nvSpPr>
          <p:cNvPr id="51" name="Google Shape;51;p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2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3" name="Google Shape;53;p2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4" name="Google Shape;54;p2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5" name="Google Shape;55;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6" r:id="rId6"/>
    <p:sldLayoutId id="2147483657" r:id="rId7"/>
    <p:sldLayoutId id="2147483658" r:id="rId8"/>
    <p:sldLayoutId id="2147483659" r:id="rId9"/>
    <p:sldLayoutId id="2147483660" r:id="rId10"/>
    <p:sldLayoutId id="214748366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sp>
        <p:nvSpPr>
          <p:cNvPr id="64" name="Google Shape;64;g214732872df_2_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Garamond"/>
              <a:buNone/>
              <a:defRPr sz="3300" b="0" i="0" u="none" strike="noStrike" cap="none">
                <a:solidFill>
                  <a:schemeClr val="dk1"/>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5" name="Google Shape;65;g214732872df_2_0"/>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Garamond"/>
                <a:ea typeface="Garamond"/>
                <a:cs typeface="Garamond"/>
                <a:sym typeface="Garamond"/>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Garamond"/>
                <a:ea typeface="Garamond"/>
                <a:cs typeface="Garamond"/>
                <a:sym typeface="Garamond"/>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Garamond"/>
                <a:ea typeface="Garamond"/>
                <a:cs typeface="Garamond"/>
                <a:sym typeface="Garamond"/>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6" name="Google Shape;66;g214732872df_2_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7" name="Google Shape;67;g214732872df_2_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8" name="Google Shape;68;g214732872df_2_0"/>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668" r:id="rId5"/>
    <p:sldLayoutId id="2147483669" r:id="rId6"/>
    <p:sldLayoutId id="2147483670" r:id="rId7"/>
    <p:sldLayoutId id="2147483671" r:id="rId8"/>
    <p:sldLayoutId id="2147483672" r:id="rId9"/>
    <p:sldLayoutId id="2147483690" r:id="rId10"/>
    <p:sldLayoutId id="2147483691" r:id="rId11"/>
    <p:sldLayoutId id="2147483675" r:id="rId12"/>
    <p:sldLayoutId id="2147483694"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sp>
        <p:nvSpPr>
          <p:cNvPr id="150" name="Google Shape;150;g20ed2b91889_8_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Garamond"/>
              <a:buNone/>
              <a:defRPr sz="3300" b="0" i="0" u="none" strike="noStrike" cap="none">
                <a:solidFill>
                  <a:schemeClr val="dk1"/>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1" name="Google Shape;151;g20ed2b91889_8_0"/>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Garamond"/>
                <a:ea typeface="Garamond"/>
                <a:cs typeface="Garamond"/>
                <a:sym typeface="Garamond"/>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Garamond"/>
                <a:ea typeface="Garamond"/>
                <a:cs typeface="Garamond"/>
                <a:sym typeface="Garamond"/>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Garamond"/>
                <a:ea typeface="Garamond"/>
                <a:cs typeface="Garamond"/>
                <a:sym typeface="Garamond"/>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2" name="Google Shape;152;g20ed2b91889_8_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53" name="Google Shape;153;g20ed2b91889_8_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54" name="Google Shape;154;g20ed2b91889_8_0"/>
          <p:cNvSpPr txBox="1">
            <a:spLocks noGrp="1"/>
          </p:cNvSpPr>
          <p:nvPr>
            <p:ph type="sldNum" idx="12"/>
          </p:nvPr>
        </p:nvSpPr>
        <p:spPr>
          <a:xfrm>
            <a:off x="6982386"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
        <p:nvSpPr>
          <p:cNvPr id="155" name="Google Shape;155;g20ed2b91889_8_0"/>
          <p:cNvSpPr txBox="1"/>
          <p:nvPr/>
        </p:nvSpPr>
        <p:spPr>
          <a:xfrm>
            <a:off x="7953789" y="4986958"/>
            <a:ext cx="988944" cy="161583"/>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Calibri"/>
                <a:ea typeface="Calibri"/>
                <a:cs typeface="Calibri"/>
                <a:sym typeface="Calibri"/>
              </a:rPr>
              <a:t>© New Localism Associates</a:t>
            </a:r>
            <a:endParaRPr sz="11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93" r:id="rId9"/>
    <p:sldLayoutId id="2147483686" r:id="rId10"/>
    <p:sldLayoutId id="2147483687" r:id="rId11"/>
    <p:sldLayoutId id="214748368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www.weforum.org/agenda/2019/12/the-global-decline-of-manufacturing"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weforum.org/agenda/2019/12/the-global-decline-of-manufacturing"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39.jpg"/><Relationship Id="rId3" Type="http://schemas.openxmlformats.org/officeDocument/2006/relationships/hyperlink" Target="https://technofaq.org/posts/2020/08/why-near-shore-companies-should-invest-in-shelter-manufacturing-services-in-mexico/" TargetMode="External"/><Relationship Id="rId7" Type="http://schemas.openxmlformats.org/officeDocument/2006/relationships/hyperlink" Target="https://www.iybssd2022.org/en/research-and-development-are-key-to-resilient-food-systems-in-africa/" TargetMode="External"/><Relationship Id="rId12" Type="http://schemas.openxmlformats.org/officeDocument/2006/relationships/hyperlink" Target="https://sfb.nathanpachal.com/2017/04/infill-redevelopment-solution-to.html" TargetMode="External"/><Relationship Id="rId2" Type="http://schemas.openxmlformats.org/officeDocument/2006/relationships/image" Target="../media/image33.jpg"/><Relationship Id="rId1" Type="http://schemas.openxmlformats.org/officeDocument/2006/relationships/slideLayout" Target="../slideLayouts/slideLayout4.xml"/><Relationship Id="rId6" Type="http://schemas.openxmlformats.org/officeDocument/2006/relationships/image" Target="../media/image35.jpg"/><Relationship Id="rId11" Type="http://schemas.openxmlformats.org/officeDocument/2006/relationships/image" Target="../media/image38.png"/><Relationship Id="rId5" Type="http://schemas.openxmlformats.org/officeDocument/2006/relationships/hyperlink" Target="http://theconversation.com/wind-power-affects-climate-cooling-and-warming-regions-around-farms-studies-claim-22988" TargetMode="External"/><Relationship Id="rId10" Type="http://schemas.openxmlformats.org/officeDocument/2006/relationships/image" Target="../media/image37.jpeg"/><Relationship Id="rId4" Type="http://schemas.openxmlformats.org/officeDocument/2006/relationships/image" Target="../media/image34.jpg"/><Relationship Id="rId9" Type="http://schemas.openxmlformats.org/officeDocument/2006/relationships/hyperlink" Target="https://blog.scssoft.com/2016/04/expanding-road-infrastructure.html" TargetMode="External"/><Relationship Id="rId14" Type="http://schemas.openxmlformats.org/officeDocument/2006/relationships/hyperlink" Target="https://press.rebus.community/introductiontocommunitypsychology/chapter/community-organizing-partnerships-and-coalitions/"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stories.opengov.com/rochesterny/published/v-ZKYanzy" TargetMode="External"/><Relationship Id="rId7" Type="http://schemas.openxmlformats.org/officeDocument/2006/relationships/hyperlink" Target="https://sf.gov/sites/default/files/2023-03/March%20Update%20FY%2023-24%20through%20FY%2027-28.pdf" TargetMode="Externa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hyperlink" Target="https://www.phila.gov/media/20230301214628/operating-and-capital-budget-presentation-FY2024.pdf" TargetMode="External"/><Relationship Id="rId5" Type="http://schemas.openxmlformats.org/officeDocument/2006/relationships/hyperlink" Target="https://wispolicyforum.org/wp-content/uploads/2022/10/2023BudgetBrief_CityofMadison.pdf" TargetMode="External"/><Relationship Id="rId4" Type="http://schemas.openxmlformats.org/officeDocument/2006/relationships/hyperlink" Target="https://abc13.com/city-of-houston-budget-2024-proposed-spending-vs-revenue-issues-mayor-sylvester-turner/13261606/" TargetMode="External"/><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5.jpeg"/><Relationship Id="rId4" Type="http://schemas.openxmlformats.org/officeDocument/2006/relationships/image" Target="../media/image14.jpe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33"/>
        <p:cNvGrpSpPr/>
        <p:nvPr/>
      </p:nvGrpSpPr>
      <p:grpSpPr>
        <a:xfrm>
          <a:off x="0" y="0"/>
          <a:ext cx="0" cy="0"/>
          <a:chOff x="0" y="0"/>
          <a:chExt cx="0" cy="0"/>
        </a:xfrm>
      </p:grpSpPr>
      <p:sp>
        <p:nvSpPr>
          <p:cNvPr id="234" name="Google Shape;234;p1"/>
          <p:cNvSpPr txBox="1">
            <a:spLocks noGrp="1"/>
          </p:cNvSpPr>
          <p:nvPr>
            <p:ph type="ctrTitle"/>
          </p:nvPr>
        </p:nvSpPr>
        <p:spPr>
          <a:xfrm>
            <a:off x="311700" y="410450"/>
            <a:ext cx="8520602" cy="14271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5778"/>
              <a:buNone/>
            </a:pPr>
            <a:r>
              <a:rPr lang="en-US" sz="3400" b="1" dirty="0">
                <a:solidFill>
                  <a:schemeClr val="lt1"/>
                </a:solidFill>
                <a:latin typeface="Raleway"/>
                <a:ea typeface="Raleway"/>
                <a:cs typeface="Raleway"/>
                <a:sym typeface="Raleway"/>
              </a:rPr>
              <a:t>The Next Downtown</a:t>
            </a:r>
            <a:endParaRPr sz="3400" b="1" dirty="0">
              <a:solidFill>
                <a:schemeClr val="lt1"/>
              </a:solidFill>
              <a:latin typeface="Raleway"/>
              <a:ea typeface="Raleway"/>
              <a:cs typeface="Raleway"/>
              <a:sym typeface="Raleway"/>
            </a:endParaRPr>
          </a:p>
        </p:txBody>
      </p:sp>
      <p:sp>
        <p:nvSpPr>
          <p:cNvPr id="235" name="Google Shape;235;p1"/>
          <p:cNvSpPr txBox="1">
            <a:spLocks noGrp="1"/>
          </p:cNvSpPr>
          <p:nvPr>
            <p:ph type="subTitle" idx="1"/>
          </p:nvPr>
        </p:nvSpPr>
        <p:spPr>
          <a:xfrm>
            <a:off x="396950" y="2034900"/>
            <a:ext cx="76782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1200" dirty="0">
                <a:solidFill>
                  <a:schemeClr val="lt1"/>
                </a:solidFill>
                <a:latin typeface="Raleway"/>
                <a:ea typeface="Raleway"/>
                <a:cs typeface="Raleway"/>
                <a:sym typeface="Raleway"/>
              </a:rPr>
              <a:t>Bruce Katz, Co-Founder and Director, Nowak Metro Finance Lab, Drexel University</a:t>
            </a:r>
            <a:endParaRPr sz="1200" dirty="0">
              <a:solidFill>
                <a:schemeClr val="lt1"/>
              </a:solidFill>
              <a:latin typeface="Raleway"/>
              <a:ea typeface="Raleway"/>
              <a:cs typeface="Raleway"/>
              <a:sym typeface="Raleway"/>
            </a:endParaRPr>
          </a:p>
          <a:p>
            <a:pPr marL="0" lvl="0" indent="0" algn="l" rtl="0">
              <a:lnSpc>
                <a:spcPct val="100000"/>
              </a:lnSpc>
              <a:spcBef>
                <a:spcPts val="0"/>
              </a:spcBef>
              <a:spcAft>
                <a:spcPts val="0"/>
              </a:spcAft>
              <a:buSzPts val="2800"/>
              <a:buNone/>
            </a:pPr>
            <a:endParaRPr sz="1200" dirty="0">
              <a:solidFill>
                <a:schemeClr val="lt1"/>
              </a:solidFill>
              <a:latin typeface="Raleway"/>
              <a:ea typeface="Raleway"/>
              <a:cs typeface="Raleway"/>
              <a:sym typeface="Raleway"/>
            </a:endParaRPr>
          </a:p>
          <a:p>
            <a:pPr marL="0" lvl="0" indent="0" algn="l" rtl="0">
              <a:lnSpc>
                <a:spcPct val="100000"/>
              </a:lnSpc>
              <a:spcBef>
                <a:spcPts val="0"/>
              </a:spcBef>
              <a:spcAft>
                <a:spcPts val="0"/>
              </a:spcAft>
              <a:buSzPts val="2800"/>
              <a:buNone/>
            </a:pPr>
            <a:endParaRPr sz="1200" dirty="0">
              <a:solidFill>
                <a:schemeClr val="lt1"/>
              </a:solidFill>
              <a:latin typeface="Raleway"/>
              <a:ea typeface="Raleway"/>
              <a:cs typeface="Raleway"/>
              <a:sym typeface="Raleway"/>
            </a:endParaRPr>
          </a:p>
          <a:p>
            <a:pPr marL="0" lvl="0" indent="0" algn="l" rtl="0">
              <a:lnSpc>
                <a:spcPct val="100000"/>
              </a:lnSpc>
              <a:spcBef>
                <a:spcPts val="0"/>
              </a:spcBef>
              <a:spcAft>
                <a:spcPts val="0"/>
              </a:spcAft>
              <a:buSzPts val="2800"/>
              <a:buNone/>
            </a:pPr>
            <a:endParaRPr sz="1200" dirty="0">
              <a:solidFill>
                <a:schemeClr val="lt1"/>
              </a:solidFill>
              <a:latin typeface="Raleway"/>
              <a:ea typeface="Raleway"/>
              <a:cs typeface="Raleway"/>
              <a:sym typeface="Raleway"/>
            </a:endParaRPr>
          </a:p>
          <a:p>
            <a:pPr marL="0" lvl="0" indent="0" algn="l" rtl="0">
              <a:lnSpc>
                <a:spcPct val="100000"/>
              </a:lnSpc>
              <a:spcBef>
                <a:spcPts val="0"/>
              </a:spcBef>
              <a:spcAft>
                <a:spcPts val="0"/>
              </a:spcAft>
              <a:buSzPts val="2800"/>
              <a:buNone/>
            </a:pPr>
            <a:r>
              <a:rPr lang="en-US" sz="1200" b="1" dirty="0">
                <a:solidFill>
                  <a:schemeClr val="accent6"/>
                </a:solidFill>
                <a:latin typeface="Raleway"/>
                <a:ea typeface="Raleway"/>
                <a:cs typeface="Raleway"/>
                <a:sym typeface="Raleway"/>
              </a:rPr>
              <a:t>June 2023</a:t>
            </a:r>
            <a:endParaRPr sz="1200" b="1" dirty="0">
              <a:solidFill>
                <a:schemeClr val="accent6"/>
              </a:solidFill>
              <a:latin typeface="Raleway"/>
              <a:ea typeface="Raleway"/>
              <a:cs typeface="Raleway"/>
              <a:sym typeface="Raleway"/>
            </a:endParaRPr>
          </a:p>
        </p:txBody>
      </p:sp>
      <p:cxnSp>
        <p:nvCxnSpPr>
          <p:cNvPr id="236" name="Google Shape;236;p1"/>
          <p:cNvCxnSpPr/>
          <p:nvPr/>
        </p:nvCxnSpPr>
        <p:spPr>
          <a:xfrm rot="10800000" flipH="1">
            <a:off x="459400" y="1930075"/>
            <a:ext cx="3672900" cy="12300"/>
          </a:xfrm>
          <a:prstGeom prst="straightConnector1">
            <a:avLst/>
          </a:prstGeom>
          <a:noFill/>
          <a:ln w="28575" cap="flat" cmpd="sng">
            <a:solidFill>
              <a:schemeClr val="accent6"/>
            </a:solidFill>
            <a:prstDash val="solid"/>
            <a:round/>
            <a:headEnd type="none" w="sm" len="sm"/>
            <a:tailEnd type="none" w="sm" len="sm"/>
          </a:ln>
        </p:spPr>
      </p:cxnSp>
      <p:pic>
        <p:nvPicPr>
          <p:cNvPr id="237" name="Google Shape;237;p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988800" y="4670150"/>
            <a:ext cx="1843502" cy="258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g238ec0ba64b_0_243"/>
          <p:cNvPicPr preferRelativeResize="0"/>
          <p:nvPr/>
        </p:nvPicPr>
        <p:blipFill rotWithShape="1">
          <a:blip r:embed="rId3">
            <a:alphaModFix/>
          </a:blip>
          <a:srcRect/>
          <a:stretch/>
        </p:blipFill>
        <p:spPr>
          <a:xfrm>
            <a:off x="6775" y="-153925"/>
            <a:ext cx="9130450" cy="5383550"/>
          </a:xfrm>
          <a:prstGeom prst="rect">
            <a:avLst/>
          </a:prstGeom>
          <a:noFill/>
          <a:ln>
            <a:noFill/>
          </a:ln>
        </p:spPr>
      </p:pic>
      <p:sp>
        <p:nvSpPr>
          <p:cNvPr id="310" name="Google Shape;310;g238ec0ba64b_0_243"/>
          <p:cNvSpPr/>
          <p:nvPr/>
        </p:nvSpPr>
        <p:spPr>
          <a:xfrm>
            <a:off x="0" y="-148500"/>
            <a:ext cx="9144000" cy="5383500"/>
          </a:xfrm>
          <a:prstGeom prst="rect">
            <a:avLst/>
          </a:prstGeom>
          <a:solidFill>
            <a:srgbClr val="FFFFFF">
              <a:alpha val="41176"/>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2941"/>
              </a:lnSpc>
              <a:spcBef>
                <a:spcPts val="0"/>
              </a:spcBef>
              <a:spcAft>
                <a:spcPts val="0"/>
              </a:spcAft>
              <a:buClr>
                <a:srgbClr val="000000"/>
              </a:buClr>
              <a:buSzPts val="1200"/>
              <a:buFont typeface="Arial"/>
              <a:buNone/>
            </a:pPr>
            <a:endParaRPr sz="1200" b="1" i="0" u="none" strike="noStrike" cap="none">
              <a:solidFill>
                <a:srgbClr val="FFFFFF"/>
              </a:solidFill>
              <a:highlight>
                <a:srgbClr val="AFACAB"/>
              </a:highlight>
              <a:latin typeface="Arial"/>
              <a:ea typeface="Arial"/>
              <a:cs typeface="Arial"/>
              <a:sym typeface="Arial"/>
            </a:endParaRPr>
          </a:p>
          <a:p>
            <a:pPr marL="0" marR="0" lvl="0" indent="0" algn="l" rtl="0">
              <a:lnSpc>
                <a:spcPct val="102941"/>
              </a:lnSpc>
              <a:spcBef>
                <a:spcPts val="800"/>
              </a:spcBef>
              <a:spcAft>
                <a:spcPts val="0"/>
              </a:spcAft>
              <a:buClr>
                <a:srgbClr val="000000"/>
              </a:buClr>
              <a:buSzPts val="4900"/>
              <a:buFont typeface="Arial"/>
              <a:buNone/>
            </a:pPr>
            <a:endParaRPr sz="4900" b="1" i="0" u="none" strike="noStrike" cap="none">
              <a:solidFill>
                <a:srgbClr val="FFFFFF"/>
              </a:solidFill>
              <a:highlight>
                <a:srgbClr val="AFACAB"/>
              </a:highlight>
              <a:latin typeface="Arial"/>
              <a:ea typeface="Arial"/>
              <a:cs typeface="Arial"/>
              <a:sym typeface="Arial"/>
            </a:endParaRPr>
          </a:p>
          <a:p>
            <a:pPr marL="0" marR="0" lvl="0" indent="0" algn="l" rtl="0">
              <a:lnSpc>
                <a:spcPct val="102941"/>
              </a:lnSpc>
              <a:spcBef>
                <a:spcPts val="800"/>
              </a:spcBef>
              <a:spcAft>
                <a:spcPts val="0"/>
              </a:spcAft>
              <a:buClr>
                <a:srgbClr val="000000"/>
              </a:buClr>
              <a:buSzPts val="5100"/>
              <a:buFont typeface="Arial"/>
              <a:buNone/>
            </a:pPr>
            <a:endParaRPr sz="5100" b="1" i="0" u="none" strike="noStrike" cap="none">
              <a:solidFill>
                <a:srgbClr val="FFFFFF"/>
              </a:solidFill>
              <a:highlight>
                <a:srgbClr val="AFACAB"/>
              </a:highlight>
              <a:latin typeface="Arial"/>
              <a:ea typeface="Arial"/>
              <a:cs typeface="Arial"/>
              <a:sym typeface="Arial"/>
            </a:endParaRPr>
          </a:p>
          <a:p>
            <a:pPr marL="0" marR="0" lvl="0" indent="0" algn="l" rtl="0">
              <a:lnSpc>
                <a:spcPct val="102941"/>
              </a:lnSpc>
              <a:spcBef>
                <a:spcPts val="800"/>
              </a:spcBef>
              <a:spcAft>
                <a:spcPts val="0"/>
              </a:spcAft>
              <a:buClr>
                <a:srgbClr val="000000"/>
              </a:buClr>
              <a:buSzPts val="5100"/>
              <a:buFont typeface="Arial"/>
              <a:buNone/>
            </a:pPr>
            <a:endParaRPr sz="5100" b="1" i="0" u="none" strike="noStrike" cap="none">
              <a:solidFill>
                <a:srgbClr val="FFFFFF"/>
              </a:solidFill>
              <a:highlight>
                <a:srgbClr val="AFACAB"/>
              </a:highlight>
              <a:latin typeface="Arial"/>
              <a:ea typeface="Arial"/>
              <a:cs typeface="Arial"/>
              <a:sym typeface="Arial"/>
            </a:endParaRPr>
          </a:p>
          <a:p>
            <a:pPr marL="0" marR="0" lvl="0" indent="0" algn="l" rtl="0">
              <a:lnSpc>
                <a:spcPct val="102941"/>
              </a:lnSpc>
              <a:spcBef>
                <a:spcPts val="800"/>
              </a:spcBef>
              <a:spcAft>
                <a:spcPts val="800"/>
              </a:spcAft>
              <a:buClr>
                <a:schemeClr val="dk1"/>
              </a:buClr>
              <a:buSzPts val="1100"/>
              <a:buFont typeface="Arial"/>
              <a:buNone/>
            </a:pPr>
            <a:endParaRPr sz="5100" b="1" i="0" u="none" strike="noStrike" cap="none">
              <a:solidFill>
                <a:srgbClr val="FFFFFF"/>
              </a:solidFill>
              <a:highlight>
                <a:srgbClr val="AFACAB"/>
              </a:highlight>
              <a:latin typeface="Arial"/>
              <a:ea typeface="Arial"/>
              <a:cs typeface="Arial"/>
              <a:sym typeface="Arial"/>
            </a:endParaRPr>
          </a:p>
        </p:txBody>
      </p:sp>
      <p:sp>
        <p:nvSpPr>
          <p:cNvPr id="311" name="Google Shape;311;g238ec0ba64b_0_243"/>
          <p:cNvSpPr txBox="1">
            <a:spLocks noGrp="1"/>
          </p:cNvSpPr>
          <p:nvPr>
            <p:ph type="sldNum" idx="12"/>
          </p:nvPr>
        </p:nvSpPr>
        <p:spPr>
          <a:xfrm>
            <a:off x="6982386"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10</a:t>
            </a:fld>
            <a:endParaRPr/>
          </a:p>
        </p:txBody>
      </p:sp>
      <p:sp>
        <p:nvSpPr>
          <p:cNvPr id="312" name="Google Shape;312;g238ec0ba64b_0_243"/>
          <p:cNvSpPr/>
          <p:nvPr/>
        </p:nvSpPr>
        <p:spPr>
          <a:xfrm>
            <a:off x="1863300" y="2707100"/>
            <a:ext cx="7322400" cy="18465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g238ec0ba64b_0_243"/>
          <p:cNvSpPr/>
          <p:nvPr/>
        </p:nvSpPr>
        <p:spPr>
          <a:xfrm>
            <a:off x="-41700" y="380700"/>
            <a:ext cx="7246200" cy="15537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g238ec0ba64b_0_243"/>
          <p:cNvSpPr txBox="1"/>
          <p:nvPr/>
        </p:nvSpPr>
        <p:spPr>
          <a:xfrm>
            <a:off x="1863300" y="3426900"/>
            <a:ext cx="2457600" cy="886200"/>
          </a:xfrm>
          <a:prstGeom prst="rect">
            <a:avLst/>
          </a:prstGeom>
          <a:noFill/>
          <a:ln>
            <a:noFill/>
          </a:ln>
        </p:spPr>
        <p:txBody>
          <a:bodyPr spcFirstLastPara="1" wrap="square" lIns="91425" tIns="91425" rIns="91425" bIns="91425" anchor="t" anchorCtr="0">
            <a:noAutofit/>
          </a:bodyPr>
          <a:lstStyle/>
          <a:p>
            <a:pPr marL="0" marR="0" lvl="0" indent="0" algn="l" rtl="0">
              <a:lnSpc>
                <a:spcPct val="85000"/>
              </a:lnSpc>
              <a:spcBef>
                <a:spcPts val="0"/>
              </a:spcBef>
              <a:spcAft>
                <a:spcPts val="0"/>
              </a:spcAft>
              <a:buClr>
                <a:srgbClr val="000000"/>
              </a:buClr>
              <a:buSzPts val="2500"/>
              <a:buFont typeface="Arial"/>
              <a:buNone/>
            </a:pPr>
            <a:r>
              <a:rPr lang="en-US" sz="2500" b="0" i="0" u="none" strike="noStrike" cap="none">
                <a:solidFill>
                  <a:srgbClr val="000000"/>
                </a:solidFill>
                <a:latin typeface="Sawarabi Mincho"/>
                <a:ea typeface="Sawarabi Mincho"/>
                <a:cs typeface="Sawarabi Mincho"/>
                <a:sym typeface="Sawarabi Mincho"/>
              </a:rPr>
              <a:t>—</a:t>
            </a:r>
            <a:r>
              <a:rPr lang="en-US" sz="1800" b="0" i="0" u="none" strike="noStrike" cap="none">
                <a:solidFill>
                  <a:srgbClr val="000000"/>
                </a:solidFill>
                <a:latin typeface="Sawarabi Mincho"/>
                <a:ea typeface="Sawarabi Mincho"/>
                <a:cs typeface="Sawarabi Mincho"/>
                <a:sym typeface="Sawarabi Mincho"/>
              </a:rPr>
              <a:t>The Economist</a:t>
            </a:r>
            <a:endParaRPr sz="1800" b="0" i="0" u="none" strike="noStrike" cap="none">
              <a:solidFill>
                <a:srgbClr val="000000"/>
              </a:solidFill>
              <a:latin typeface="Sawarabi Mincho"/>
              <a:ea typeface="Sawarabi Mincho"/>
              <a:cs typeface="Sawarabi Mincho"/>
              <a:sym typeface="Sawarabi Mincho"/>
            </a:endParaRPr>
          </a:p>
          <a:p>
            <a:pPr marL="0" marR="0" lvl="0" indent="0" algn="ctr" rtl="0">
              <a:lnSpc>
                <a:spcPct val="115000"/>
              </a:lnSpc>
              <a:spcBef>
                <a:spcPts val="0"/>
              </a:spcBef>
              <a:spcAft>
                <a:spcPts val="0"/>
              </a:spcAft>
              <a:buClr>
                <a:schemeClr val="dk1"/>
              </a:buClr>
              <a:buSzPts val="1100"/>
              <a:buFont typeface="Arial"/>
              <a:buNone/>
            </a:pPr>
            <a:r>
              <a:rPr lang="en-US" sz="1300" b="0" i="0" u="none" strike="noStrike" cap="none">
                <a:solidFill>
                  <a:schemeClr val="dk1"/>
                </a:solidFill>
                <a:latin typeface="Sawarabi Mincho"/>
                <a:ea typeface="Sawarabi Mincho"/>
                <a:cs typeface="Sawarabi Mincho"/>
                <a:sym typeface="Sawarabi Mincho"/>
              </a:rPr>
              <a:t>April 1, 2023 </a:t>
            </a:r>
            <a:endParaRPr sz="1300" b="0" i="0" u="none" strike="noStrike" cap="none">
              <a:solidFill>
                <a:schemeClr val="dk1"/>
              </a:solidFill>
              <a:latin typeface="Sawarabi Mincho"/>
              <a:ea typeface="Sawarabi Mincho"/>
              <a:cs typeface="Sawarabi Mincho"/>
              <a:sym typeface="Sawarabi Mincho"/>
            </a:endParaRPr>
          </a:p>
          <a:p>
            <a:pPr marL="0" marR="0" lvl="0" indent="0" algn="l" rtl="0">
              <a:lnSpc>
                <a:spcPct val="85000"/>
              </a:lnSpc>
              <a:spcBef>
                <a:spcPts val="0"/>
              </a:spcBef>
              <a:spcAft>
                <a:spcPts val="0"/>
              </a:spcAft>
              <a:buClr>
                <a:srgbClr val="000000"/>
              </a:buClr>
              <a:buSzPts val="1800"/>
              <a:buFont typeface="Arial"/>
              <a:buNone/>
            </a:pPr>
            <a:endParaRPr sz="1800" b="0" i="0" u="none" strike="noStrike" cap="none">
              <a:solidFill>
                <a:srgbClr val="000000"/>
              </a:solidFill>
              <a:latin typeface="Sawarabi Mincho"/>
              <a:ea typeface="Sawarabi Mincho"/>
              <a:cs typeface="Sawarabi Mincho"/>
              <a:sym typeface="Sawarabi Mincho"/>
            </a:endParaRPr>
          </a:p>
        </p:txBody>
      </p:sp>
      <p:sp>
        <p:nvSpPr>
          <p:cNvPr id="315" name="Google Shape;315;g238ec0ba64b_0_243"/>
          <p:cNvSpPr txBox="1"/>
          <p:nvPr/>
        </p:nvSpPr>
        <p:spPr>
          <a:xfrm>
            <a:off x="4023750" y="2806970"/>
            <a:ext cx="5120100" cy="161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000000"/>
                </a:solidFill>
                <a:latin typeface="Raleway"/>
                <a:ea typeface="Raleway"/>
                <a:cs typeface="Raleway"/>
                <a:sym typeface="Raleway"/>
              </a:rPr>
              <a:t>“America is accelerating its military containment of China in Asia, rejuvenating old alliances and creating new ones .... In commerce and technology, America is enacting a tough and widening embargo on semiconductors and other goods.  </a:t>
            </a:r>
            <a:r>
              <a:rPr lang="en-US" sz="1300" b="1" i="0" u="none" strike="noStrike" cap="none">
                <a:solidFill>
                  <a:srgbClr val="4285F4"/>
                </a:solidFill>
                <a:latin typeface="Raleway"/>
                <a:ea typeface="Raleway"/>
                <a:cs typeface="Raleway"/>
                <a:sym typeface="Raleway"/>
              </a:rPr>
              <a:t>The goal is to slow Chinese innovation in order that the West can maintain its technological supremacy</a:t>
            </a:r>
            <a:r>
              <a:rPr lang="en-US" sz="1300" b="1" i="0" u="none" strike="noStrike" cap="none">
                <a:solidFill>
                  <a:schemeClr val="accent1"/>
                </a:solidFill>
                <a:latin typeface="Raleway"/>
                <a:ea typeface="Raleway"/>
                <a:cs typeface="Raleway"/>
                <a:sym typeface="Raleway"/>
              </a:rPr>
              <a:t>: </a:t>
            </a:r>
            <a:r>
              <a:rPr lang="en-US" sz="1300" b="0" i="0" u="none" strike="noStrike" cap="none">
                <a:solidFill>
                  <a:srgbClr val="000000"/>
                </a:solidFill>
                <a:latin typeface="Raleway"/>
                <a:ea typeface="Raleway"/>
                <a:cs typeface="Raleway"/>
                <a:sym typeface="Raleway"/>
              </a:rPr>
              <a:t>why should America let its inventions be used to make a hostile regime more dangerous?</a:t>
            </a:r>
            <a:endParaRPr sz="1700" b="0" i="0" u="none" strike="noStrike" cap="none">
              <a:solidFill>
                <a:srgbClr val="000000"/>
              </a:solidFill>
              <a:latin typeface="Raleway"/>
              <a:ea typeface="Raleway"/>
              <a:cs typeface="Raleway"/>
              <a:sym typeface="Raleway"/>
            </a:endParaRPr>
          </a:p>
        </p:txBody>
      </p:sp>
      <p:sp>
        <p:nvSpPr>
          <p:cNvPr id="316" name="Google Shape;316;g238ec0ba64b_0_243"/>
          <p:cNvSpPr txBox="1"/>
          <p:nvPr/>
        </p:nvSpPr>
        <p:spPr>
          <a:xfrm>
            <a:off x="4442725" y="579325"/>
            <a:ext cx="2835300" cy="886200"/>
          </a:xfrm>
          <a:prstGeom prst="rect">
            <a:avLst/>
          </a:prstGeom>
          <a:noFill/>
          <a:ln>
            <a:noFill/>
          </a:ln>
        </p:spPr>
        <p:txBody>
          <a:bodyPr spcFirstLastPara="1" wrap="square" lIns="91425" tIns="91425" rIns="91425" bIns="91425" anchor="t" anchorCtr="0">
            <a:noAutofit/>
          </a:bodyPr>
          <a:lstStyle/>
          <a:p>
            <a:pPr marL="0" marR="0" lvl="0" indent="0" algn="ctr" rtl="0">
              <a:lnSpc>
                <a:spcPct val="85000"/>
              </a:lnSpc>
              <a:spcBef>
                <a:spcPts val="0"/>
              </a:spcBef>
              <a:spcAft>
                <a:spcPts val="0"/>
              </a:spcAft>
              <a:buClr>
                <a:srgbClr val="000000"/>
              </a:buClr>
              <a:buSzPts val="1600"/>
              <a:buFont typeface="Arial"/>
              <a:buNone/>
            </a:pPr>
            <a:r>
              <a:rPr lang="en-US" sz="1600" b="0" i="0" u="none" strike="noStrike" cap="none">
                <a:solidFill>
                  <a:srgbClr val="000000"/>
                </a:solidFill>
                <a:latin typeface="Sawarabi Mincho"/>
                <a:ea typeface="Sawarabi Mincho"/>
                <a:cs typeface="Sawarabi Mincho"/>
                <a:sym typeface="Sawarabi Mincho"/>
              </a:rPr>
              <a:t>—</a:t>
            </a:r>
            <a:r>
              <a:rPr lang="en-US" sz="1800" b="0" i="0" u="none" strike="noStrike" cap="none">
                <a:solidFill>
                  <a:srgbClr val="000000"/>
                </a:solidFill>
                <a:latin typeface="Sawarabi Mincho"/>
                <a:ea typeface="Sawarabi Mincho"/>
                <a:cs typeface="Sawarabi Mincho"/>
                <a:sym typeface="Sawarabi Mincho"/>
              </a:rPr>
              <a:t>Anne-Sylvain Chassany</a:t>
            </a:r>
            <a:endParaRPr sz="1800" b="0" i="0" u="none" strike="noStrike" cap="none">
              <a:solidFill>
                <a:srgbClr val="000000"/>
              </a:solidFill>
              <a:latin typeface="Sawarabi Mincho"/>
              <a:ea typeface="Sawarabi Mincho"/>
              <a:cs typeface="Sawarabi Mincho"/>
              <a:sym typeface="Sawarabi Mincho"/>
            </a:endParaRPr>
          </a:p>
          <a:p>
            <a:pPr marL="0" marR="0" lvl="0" indent="0" algn="ctr" rtl="0">
              <a:lnSpc>
                <a:spcPct val="115000"/>
              </a:lnSpc>
              <a:spcBef>
                <a:spcPts val="0"/>
              </a:spcBef>
              <a:spcAft>
                <a:spcPts val="0"/>
              </a:spcAft>
              <a:buClr>
                <a:schemeClr val="dk1"/>
              </a:buClr>
              <a:buSzPts val="1100"/>
              <a:buFont typeface="Arial"/>
              <a:buNone/>
            </a:pPr>
            <a:r>
              <a:rPr lang="en-US" sz="1300" b="0" i="0" u="none" strike="noStrike" cap="none">
                <a:solidFill>
                  <a:srgbClr val="000000"/>
                </a:solidFill>
                <a:latin typeface="Sawarabi Mincho"/>
                <a:ea typeface="Sawarabi Mincho"/>
                <a:cs typeface="Sawarabi Mincho"/>
                <a:sym typeface="Sawarabi Mincho"/>
              </a:rPr>
              <a:t>Financial Times, March 5, 2023 </a:t>
            </a:r>
            <a:endParaRPr sz="1300" b="0" i="0" u="none" strike="noStrike" cap="none">
              <a:solidFill>
                <a:srgbClr val="000000"/>
              </a:solidFill>
              <a:latin typeface="Sawarabi Mincho"/>
              <a:ea typeface="Sawarabi Mincho"/>
              <a:cs typeface="Sawarabi Mincho"/>
              <a:sym typeface="Sawarabi Mincho"/>
            </a:endParaRPr>
          </a:p>
          <a:p>
            <a:pPr marL="0" marR="0" lvl="0" indent="0" algn="ctr" rtl="0">
              <a:lnSpc>
                <a:spcPct val="85000"/>
              </a:lnSpc>
              <a:spcBef>
                <a:spcPts val="0"/>
              </a:spcBef>
              <a:spcAft>
                <a:spcPts val="0"/>
              </a:spcAft>
              <a:buClr>
                <a:srgbClr val="000000"/>
              </a:buClr>
              <a:buSzPts val="1600"/>
              <a:buFont typeface="Arial"/>
              <a:buNone/>
            </a:pPr>
            <a:endParaRPr sz="1600" b="0" i="0" u="none" strike="noStrike" cap="none">
              <a:solidFill>
                <a:srgbClr val="000000"/>
              </a:solidFill>
              <a:latin typeface="Sawarabi Mincho"/>
              <a:ea typeface="Sawarabi Mincho"/>
              <a:cs typeface="Sawarabi Mincho"/>
              <a:sym typeface="Sawarabi Mincho"/>
            </a:endParaRPr>
          </a:p>
        </p:txBody>
      </p:sp>
      <p:sp>
        <p:nvSpPr>
          <p:cNvPr id="317" name="Google Shape;317;g238ec0ba64b_0_243"/>
          <p:cNvSpPr txBox="1"/>
          <p:nvPr/>
        </p:nvSpPr>
        <p:spPr>
          <a:xfrm>
            <a:off x="162525" y="533100"/>
            <a:ext cx="3713400" cy="131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dirty="0">
                <a:solidFill>
                  <a:srgbClr val="000000"/>
                </a:solidFill>
                <a:latin typeface="Raleway"/>
                <a:ea typeface="Raleway"/>
                <a:cs typeface="Raleway"/>
                <a:sym typeface="Raleway"/>
              </a:rPr>
              <a:t>“The CHIPS Act, along with the Inflation Reduction Act and its $369bn in grants and tax credits for the rollout of renewable energy are</a:t>
            </a:r>
            <a:r>
              <a:rPr lang="en-US" sz="1300" b="1" i="0" u="none" strike="noStrike" cap="none" dirty="0">
                <a:solidFill>
                  <a:srgbClr val="4285F4"/>
                </a:solidFill>
                <a:latin typeface="Raleway"/>
                <a:ea typeface="Raleway"/>
                <a:cs typeface="Raleway"/>
                <a:sym typeface="Raleway"/>
              </a:rPr>
              <a:t> the most significant attempts to revive industrial policy</a:t>
            </a:r>
            <a:r>
              <a:rPr lang="en-US" sz="1300" b="1" i="0" u="none" strike="noStrike" cap="none" dirty="0">
                <a:solidFill>
                  <a:srgbClr val="1155CC"/>
                </a:solidFill>
                <a:latin typeface="Raleway"/>
                <a:ea typeface="Raleway"/>
                <a:cs typeface="Raleway"/>
                <a:sym typeface="Raleway"/>
              </a:rPr>
              <a:t> </a:t>
            </a:r>
            <a:r>
              <a:rPr lang="en-US" sz="1300" b="0" i="0" u="none" strike="noStrike" cap="none" dirty="0">
                <a:solidFill>
                  <a:srgbClr val="000000"/>
                </a:solidFill>
                <a:latin typeface="Raleway"/>
                <a:ea typeface="Raleway"/>
                <a:cs typeface="Raleway"/>
                <a:sym typeface="Raleway"/>
              </a:rPr>
              <a:t>in the capitalist world since the aftermath of the second world war”</a:t>
            </a:r>
            <a:endParaRPr sz="1700" b="0" i="0" u="none" strike="noStrike" cap="none" dirty="0">
              <a:solidFill>
                <a:srgbClr val="000000"/>
              </a:solidFill>
              <a:latin typeface="DM Sans"/>
              <a:ea typeface="DM Sans"/>
              <a:cs typeface="DM Sans"/>
              <a:sym typeface="DM Sans"/>
            </a:endParaRPr>
          </a:p>
        </p:txBody>
      </p:sp>
      <p:sp>
        <p:nvSpPr>
          <p:cNvPr id="318" name="Google Shape;318;g238ec0ba64b_0_243"/>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22d0e5013b5_1_101"/>
          <p:cNvSpPr/>
          <p:nvPr/>
        </p:nvSpPr>
        <p:spPr>
          <a:xfrm>
            <a:off x="3498650" y="1844525"/>
            <a:ext cx="2159700" cy="534900"/>
          </a:xfrm>
          <a:prstGeom prst="rect">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324" name="Google Shape;324;g22d0e5013b5_1_101"/>
          <p:cNvSpPr/>
          <p:nvPr/>
        </p:nvSpPr>
        <p:spPr>
          <a:xfrm>
            <a:off x="3498650" y="3084425"/>
            <a:ext cx="2159700" cy="534900"/>
          </a:xfrm>
          <a:prstGeom prst="rect">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325" name="Google Shape;325;g22d0e5013b5_1_101"/>
          <p:cNvSpPr txBox="1">
            <a:spLocks noGrp="1"/>
          </p:cNvSpPr>
          <p:nvPr>
            <p:ph type="title"/>
          </p:nvPr>
        </p:nvSpPr>
        <p:spPr>
          <a:xfrm>
            <a:off x="189625" y="36875"/>
            <a:ext cx="8754300" cy="81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520"/>
              <a:buFont typeface="Arial"/>
              <a:buNone/>
            </a:pPr>
            <a:r>
              <a:rPr lang="en-US" sz="1900" b="1">
                <a:solidFill>
                  <a:srgbClr val="1C4587"/>
                </a:solidFill>
                <a:latin typeface="Raleway"/>
                <a:ea typeface="Raleway"/>
                <a:cs typeface="Raleway"/>
                <a:sym typeface="Raleway"/>
              </a:rPr>
              <a:t>Some of these mega forces have catalyzed a fundamental shift in the prevailing paradigm </a:t>
            </a:r>
            <a:endParaRPr sz="1900" b="1">
              <a:solidFill>
                <a:srgbClr val="1C4587"/>
              </a:solidFill>
              <a:latin typeface="Raleway"/>
              <a:ea typeface="Raleway"/>
              <a:cs typeface="Raleway"/>
              <a:sym typeface="Raleway"/>
            </a:endParaRPr>
          </a:p>
          <a:p>
            <a:pPr marL="0" lvl="0" indent="0" algn="l" rtl="0">
              <a:lnSpc>
                <a:spcPct val="100000"/>
              </a:lnSpc>
              <a:spcBef>
                <a:spcPts val="0"/>
              </a:spcBef>
              <a:spcAft>
                <a:spcPts val="0"/>
              </a:spcAft>
              <a:buSzPts val="2520"/>
              <a:buNone/>
            </a:pPr>
            <a:endParaRPr sz="1900" b="1">
              <a:solidFill>
                <a:srgbClr val="1C4587"/>
              </a:solidFill>
              <a:latin typeface="Raleway"/>
              <a:ea typeface="Raleway"/>
              <a:cs typeface="Raleway"/>
              <a:sym typeface="Raleway"/>
            </a:endParaRPr>
          </a:p>
        </p:txBody>
      </p:sp>
      <p:sp>
        <p:nvSpPr>
          <p:cNvPr id="326" name="Google Shape;326;g22d0e5013b5_1_101"/>
          <p:cNvSpPr txBox="1"/>
          <p:nvPr/>
        </p:nvSpPr>
        <p:spPr>
          <a:xfrm>
            <a:off x="1022833" y="1870763"/>
            <a:ext cx="1871400" cy="49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Raleway"/>
                <a:ea typeface="Raleway"/>
                <a:cs typeface="Raleway"/>
                <a:sym typeface="Raleway"/>
              </a:rPr>
              <a:t>COVID-19  </a:t>
            </a:r>
            <a:endParaRPr sz="1200" b="0" i="0" u="none" strike="noStrike" cap="none" dirty="0">
              <a:solidFill>
                <a:srgbClr val="000000"/>
              </a:solidFill>
              <a:latin typeface="Raleway"/>
              <a:ea typeface="Raleway"/>
              <a:cs typeface="Raleway"/>
              <a:sym typeface="Raleway"/>
            </a:endParaRPr>
          </a:p>
        </p:txBody>
      </p:sp>
      <p:sp>
        <p:nvSpPr>
          <p:cNvPr id="327" name="Google Shape;327;g22d0e5013b5_1_101"/>
          <p:cNvSpPr txBox="1"/>
          <p:nvPr/>
        </p:nvSpPr>
        <p:spPr>
          <a:xfrm>
            <a:off x="3613850" y="3143225"/>
            <a:ext cx="1929300" cy="417300"/>
          </a:xfrm>
          <a:prstGeom prst="rect">
            <a:avLst/>
          </a:prstGeom>
          <a:noFill/>
          <a:ln>
            <a:noFill/>
          </a:ln>
        </p:spPr>
        <p:txBody>
          <a:bodyPr spcFirstLastPara="1" wrap="square" lIns="91425" tIns="91425" rIns="109600" bIns="91425" anchor="ctr" anchorCtr="0">
            <a:noAutofit/>
          </a:bodyPr>
          <a:lstStyle/>
          <a:p>
            <a:pPr marL="0" marR="0" lvl="0" indent="0" algn="ctr" rtl="0">
              <a:lnSpc>
                <a:spcPct val="115000"/>
              </a:lnSpc>
              <a:spcAft>
                <a:spcPts val="0"/>
              </a:spcAft>
              <a:buClr>
                <a:srgbClr val="000000"/>
              </a:buClr>
              <a:buSzPts val="1200"/>
              <a:buFont typeface="Arial"/>
              <a:buNone/>
            </a:pPr>
            <a:r>
              <a:rPr lang="en-US" sz="1200" b="0" i="0" u="none" strike="noStrike" cap="none" dirty="0">
                <a:solidFill>
                  <a:srgbClr val="000000"/>
                </a:solidFill>
                <a:latin typeface="Raleway"/>
                <a:ea typeface="Raleway"/>
                <a:cs typeface="Raleway"/>
                <a:sym typeface="Raleway"/>
              </a:rPr>
              <a:t>Renewed importance of domestic manufacturing </a:t>
            </a:r>
            <a:endParaRPr sz="1200" b="0" i="0" u="none" strike="noStrike" cap="none" dirty="0">
              <a:solidFill>
                <a:srgbClr val="000000"/>
              </a:solidFill>
              <a:latin typeface="Raleway"/>
              <a:ea typeface="Raleway"/>
              <a:cs typeface="Raleway"/>
              <a:sym typeface="Raleway"/>
            </a:endParaRPr>
          </a:p>
        </p:txBody>
      </p:sp>
      <p:sp>
        <p:nvSpPr>
          <p:cNvPr id="328" name="Google Shape;328;g22d0e5013b5_1_101"/>
          <p:cNvSpPr txBox="1"/>
          <p:nvPr/>
        </p:nvSpPr>
        <p:spPr>
          <a:xfrm>
            <a:off x="927883" y="3115787"/>
            <a:ext cx="2061300" cy="524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Raleway"/>
                <a:ea typeface="Raleway"/>
                <a:cs typeface="Raleway"/>
                <a:sym typeface="Raleway"/>
              </a:rPr>
              <a:t>Rising tensions with China </a:t>
            </a:r>
            <a:endParaRPr sz="1200" b="0" i="0" u="none" strike="noStrike" cap="none" dirty="0">
              <a:solidFill>
                <a:srgbClr val="000000"/>
              </a:solidFill>
              <a:latin typeface="Raleway"/>
              <a:ea typeface="Raleway"/>
              <a:cs typeface="Raleway"/>
              <a:sym typeface="Raleway"/>
            </a:endParaRPr>
          </a:p>
        </p:txBody>
      </p:sp>
      <p:sp>
        <p:nvSpPr>
          <p:cNvPr id="329" name="Google Shape;329;g22d0e5013b5_1_101"/>
          <p:cNvSpPr txBox="1"/>
          <p:nvPr/>
        </p:nvSpPr>
        <p:spPr>
          <a:xfrm>
            <a:off x="1022833" y="2486480"/>
            <a:ext cx="1871400" cy="51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Raleway"/>
                <a:ea typeface="Raleway"/>
                <a:cs typeface="Raleway"/>
                <a:sym typeface="Raleway"/>
              </a:rPr>
              <a:t>War in Ukraine </a:t>
            </a:r>
            <a:endParaRPr sz="1200" b="0" i="0" u="none" strike="noStrike" cap="none" dirty="0">
              <a:solidFill>
                <a:srgbClr val="000000"/>
              </a:solidFill>
              <a:latin typeface="Raleway"/>
              <a:ea typeface="Raleway"/>
              <a:cs typeface="Raleway"/>
              <a:sym typeface="Raleway"/>
            </a:endParaRPr>
          </a:p>
        </p:txBody>
      </p:sp>
      <p:sp>
        <p:nvSpPr>
          <p:cNvPr id="330" name="Google Shape;330;g22d0e5013b5_1_101"/>
          <p:cNvSpPr txBox="1"/>
          <p:nvPr/>
        </p:nvSpPr>
        <p:spPr>
          <a:xfrm>
            <a:off x="1023883" y="3743917"/>
            <a:ext cx="1871400" cy="517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Raleway"/>
                <a:ea typeface="Raleway"/>
                <a:cs typeface="Raleway"/>
                <a:sym typeface="Raleway"/>
              </a:rPr>
              <a:t>The climate crisis</a:t>
            </a:r>
            <a:endParaRPr sz="1200" b="0" i="0" u="none" strike="noStrike" cap="none" dirty="0">
              <a:solidFill>
                <a:srgbClr val="000000"/>
              </a:solidFill>
              <a:latin typeface="Raleway"/>
              <a:ea typeface="Raleway"/>
              <a:cs typeface="Raleway"/>
              <a:sym typeface="Raleway"/>
            </a:endParaRPr>
          </a:p>
        </p:txBody>
      </p:sp>
      <p:sp>
        <p:nvSpPr>
          <p:cNvPr id="331" name="Google Shape;331;g22d0e5013b5_1_101"/>
          <p:cNvSpPr/>
          <p:nvPr/>
        </p:nvSpPr>
        <p:spPr>
          <a:xfrm>
            <a:off x="886274" y="1092350"/>
            <a:ext cx="2159673" cy="620888"/>
          </a:xfrm>
          <a:custGeom>
            <a:avLst/>
            <a:gdLst/>
            <a:ahLst/>
            <a:cxnLst/>
            <a:rect l="l" t="t" r="r" b="b"/>
            <a:pathLst>
              <a:path w="23147" h="11887" extrusionOk="0">
                <a:moveTo>
                  <a:pt x="1" y="1"/>
                </a:moveTo>
                <a:lnTo>
                  <a:pt x="1" y="7704"/>
                </a:lnTo>
                <a:lnTo>
                  <a:pt x="11552" y="11886"/>
                </a:lnTo>
                <a:lnTo>
                  <a:pt x="23146" y="7704"/>
                </a:lnTo>
                <a:lnTo>
                  <a:pt x="23146" y="1"/>
                </a:lnTo>
                <a:close/>
              </a:path>
            </a:pathLst>
          </a:custGeom>
          <a:solidFill>
            <a:srgbClr val="A4C2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aleway"/>
              <a:ea typeface="Raleway"/>
              <a:cs typeface="Raleway"/>
              <a:sym typeface="Raleway"/>
            </a:endParaRPr>
          </a:p>
        </p:txBody>
      </p:sp>
      <p:sp>
        <p:nvSpPr>
          <p:cNvPr id="332" name="Google Shape;332;g22d0e5013b5_1_101"/>
          <p:cNvSpPr txBox="1"/>
          <p:nvPr/>
        </p:nvSpPr>
        <p:spPr>
          <a:xfrm>
            <a:off x="884125" y="1154525"/>
            <a:ext cx="2161800" cy="42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Raleway"/>
                <a:ea typeface="Raleway"/>
                <a:cs typeface="Raleway"/>
                <a:sym typeface="Raleway"/>
              </a:rPr>
              <a:t>Disruptive Mega Forces </a:t>
            </a:r>
            <a:endParaRPr sz="1600" b="1" i="0" u="none" strike="noStrike" cap="none">
              <a:solidFill>
                <a:srgbClr val="FFFFFF"/>
              </a:solidFill>
              <a:latin typeface="Raleway"/>
              <a:ea typeface="Raleway"/>
              <a:cs typeface="Raleway"/>
              <a:sym typeface="Raleway"/>
            </a:endParaRPr>
          </a:p>
        </p:txBody>
      </p:sp>
      <p:sp>
        <p:nvSpPr>
          <p:cNvPr id="333" name="Google Shape;333;g22d0e5013b5_1_101"/>
          <p:cNvSpPr txBox="1"/>
          <p:nvPr/>
        </p:nvSpPr>
        <p:spPr>
          <a:xfrm>
            <a:off x="3507800" y="1925225"/>
            <a:ext cx="21414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1500"/>
              </a:spcBef>
              <a:spcAft>
                <a:spcPts val="1500"/>
              </a:spcAft>
              <a:buClr>
                <a:srgbClr val="000000"/>
              </a:buClr>
              <a:buSzPts val="1200"/>
              <a:buFont typeface="Arial"/>
              <a:buNone/>
            </a:pPr>
            <a:r>
              <a:rPr lang="en-US" sz="1200" b="0" i="0" u="none" strike="noStrike" cap="none" dirty="0">
                <a:solidFill>
                  <a:srgbClr val="000000"/>
                </a:solidFill>
                <a:latin typeface="Raleway"/>
                <a:ea typeface="Raleway"/>
                <a:cs typeface="Raleway"/>
                <a:sym typeface="Raleway"/>
              </a:rPr>
              <a:t>Exposed vulnerability of supply chains</a:t>
            </a:r>
            <a:endParaRPr sz="1200" b="0" i="0" u="none" strike="noStrike" cap="none" dirty="0">
              <a:solidFill>
                <a:srgbClr val="000000"/>
              </a:solidFill>
              <a:latin typeface="Raleway"/>
              <a:ea typeface="Raleway"/>
              <a:cs typeface="Raleway"/>
              <a:sym typeface="Raleway"/>
            </a:endParaRPr>
          </a:p>
        </p:txBody>
      </p:sp>
      <p:sp>
        <p:nvSpPr>
          <p:cNvPr id="334" name="Google Shape;334;g22d0e5013b5_1_101"/>
          <p:cNvSpPr/>
          <p:nvPr/>
        </p:nvSpPr>
        <p:spPr>
          <a:xfrm>
            <a:off x="3497600" y="3743350"/>
            <a:ext cx="2161800" cy="517800"/>
          </a:xfrm>
          <a:prstGeom prst="rect">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335" name="Google Shape;335;g22d0e5013b5_1_101"/>
          <p:cNvSpPr txBox="1"/>
          <p:nvPr/>
        </p:nvSpPr>
        <p:spPr>
          <a:xfrm>
            <a:off x="3497600" y="3775222"/>
            <a:ext cx="2160000" cy="488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Raleway"/>
                <a:ea typeface="Raleway"/>
                <a:cs typeface="Raleway"/>
                <a:sym typeface="Raleway"/>
              </a:rPr>
              <a:t>Commitment to decarbonize the economy</a:t>
            </a:r>
            <a:endParaRPr sz="1200" b="0" i="0" u="none" strike="noStrike" cap="none" dirty="0">
              <a:solidFill>
                <a:srgbClr val="000000"/>
              </a:solidFill>
              <a:latin typeface="Raleway"/>
              <a:ea typeface="Raleway"/>
              <a:cs typeface="Raleway"/>
              <a:sym typeface="Raleway"/>
            </a:endParaRPr>
          </a:p>
        </p:txBody>
      </p:sp>
      <p:sp>
        <p:nvSpPr>
          <p:cNvPr id="336" name="Google Shape;336;g22d0e5013b5_1_101"/>
          <p:cNvSpPr/>
          <p:nvPr/>
        </p:nvSpPr>
        <p:spPr>
          <a:xfrm>
            <a:off x="3168202" y="2603487"/>
            <a:ext cx="254884" cy="913123"/>
          </a:xfrm>
          <a:custGeom>
            <a:avLst/>
            <a:gdLst/>
            <a:ahLst/>
            <a:cxnLst/>
            <a:rect l="l" t="t" r="r" b="b"/>
            <a:pathLst>
              <a:path w="3707" h="5028" extrusionOk="0">
                <a:moveTo>
                  <a:pt x="0" y="1"/>
                </a:moveTo>
                <a:lnTo>
                  <a:pt x="2017" y="2501"/>
                </a:lnTo>
                <a:lnTo>
                  <a:pt x="0" y="5028"/>
                </a:lnTo>
                <a:lnTo>
                  <a:pt x="1691" y="5028"/>
                </a:lnTo>
                <a:lnTo>
                  <a:pt x="3707" y="2501"/>
                </a:lnTo>
                <a:lnTo>
                  <a:pt x="1691" y="1"/>
                </a:lnTo>
                <a:close/>
              </a:path>
            </a:pathLst>
          </a:custGeom>
          <a:solidFill>
            <a:srgbClr val="A4C2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337" name="Google Shape;337;g22d0e5013b5_1_101"/>
          <p:cNvSpPr/>
          <p:nvPr/>
        </p:nvSpPr>
        <p:spPr>
          <a:xfrm>
            <a:off x="6138425" y="1841925"/>
            <a:ext cx="2161800" cy="693600"/>
          </a:xfrm>
          <a:prstGeom prst="rect">
            <a:avLst/>
          </a:prstGeom>
          <a:solidFill>
            <a:schemeClr val="lt1"/>
          </a:solidFill>
          <a:ln w="19050" cap="flat" cmpd="sng">
            <a:solidFill>
              <a:srgbClr val="2167A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300" b="1" i="1" u="none" strike="noStrike" cap="none">
                <a:solidFill>
                  <a:srgbClr val="000000"/>
                </a:solidFill>
                <a:latin typeface="Raleway"/>
                <a:ea typeface="Raleway"/>
                <a:cs typeface="Raleway"/>
                <a:sym typeface="Raleway"/>
              </a:rPr>
              <a:t>Reshoring </a:t>
            </a:r>
            <a:endParaRPr sz="1300" b="1" i="1" u="none" strike="noStrike" cap="none">
              <a:solidFill>
                <a:srgbClr val="000000"/>
              </a:solidFill>
              <a:latin typeface="Raleway"/>
              <a:ea typeface="Raleway"/>
              <a:cs typeface="Raleway"/>
              <a:sym typeface="Raleway"/>
            </a:endParaRPr>
          </a:p>
        </p:txBody>
      </p:sp>
      <p:sp>
        <p:nvSpPr>
          <p:cNvPr id="338" name="Google Shape;338;g22d0e5013b5_1_101"/>
          <p:cNvSpPr/>
          <p:nvPr/>
        </p:nvSpPr>
        <p:spPr>
          <a:xfrm>
            <a:off x="5778235" y="2578699"/>
            <a:ext cx="238471" cy="913097"/>
          </a:xfrm>
          <a:custGeom>
            <a:avLst/>
            <a:gdLst/>
            <a:ahLst/>
            <a:cxnLst/>
            <a:rect l="l" t="t" r="r" b="b"/>
            <a:pathLst>
              <a:path w="3707" h="5028" extrusionOk="0">
                <a:moveTo>
                  <a:pt x="0" y="1"/>
                </a:moveTo>
                <a:lnTo>
                  <a:pt x="2017" y="2501"/>
                </a:lnTo>
                <a:lnTo>
                  <a:pt x="0" y="5028"/>
                </a:lnTo>
                <a:lnTo>
                  <a:pt x="1691" y="5028"/>
                </a:lnTo>
                <a:lnTo>
                  <a:pt x="3707" y="2501"/>
                </a:lnTo>
                <a:lnTo>
                  <a:pt x="1691" y="1"/>
                </a:lnTo>
                <a:close/>
              </a:path>
            </a:pathLst>
          </a:custGeom>
          <a:solidFill>
            <a:srgbClr val="216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g22d0e5013b5_1_101"/>
          <p:cNvSpPr/>
          <p:nvPr/>
        </p:nvSpPr>
        <p:spPr>
          <a:xfrm>
            <a:off x="3513875" y="1089100"/>
            <a:ext cx="2141387" cy="620888"/>
          </a:xfrm>
          <a:custGeom>
            <a:avLst/>
            <a:gdLst/>
            <a:ahLst/>
            <a:cxnLst/>
            <a:rect l="l" t="t" r="r" b="b"/>
            <a:pathLst>
              <a:path w="23147" h="11887" extrusionOk="0">
                <a:moveTo>
                  <a:pt x="1" y="1"/>
                </a:moveTo>
                <a:lnTo>
                  <a:pt x="1" y="7704"/>
                </a:lnTo>
                <a:lnTo>
                  <a:pt x="11560" y="11886"/>
                </a:lnTo>
                <a:lnTo>
                  <a:pt x="23146" y="7704"/>
                </a:lnTo>
                <a:lnTo>
                  <a:pt x="23146" y="1"/>
                </a:lnTo>
                <a:close/>
              </a:path>
            </a:pathLst>
          </a:custGeom>
          <a:solidFill>
            <a:srgbClr val="A4C2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340" name="Google Shape;340;g22d0e5013b5_1_101"/>
          <p:cNvSpPr txBox="1"/>
          <p:nvPr/>
        </p:nvSpPr>
        <p:spPr>
          <a:xfrm>
            <a:off x="3667775" y="1143050"/>
            <a:ext cx="1837800" cy="42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Raleway"/>
                <a:ea typeface="Raleway"/>
                <a:cs typeface="Raleway"/>
                <a:sym typeface="Raleway"/>
              </a:rPr>
              <a:t>Catalysts for change  </a:t>
            </a:r>
            <a:endParaRPr sz="1600" b="1" i="0" u="none" strike="noStrike" cap="none">
              <a:solidFill>
                <a:srgbClr val="FFFFFF"/>
              </a:solidFill>
              <a:latin typeface="Raleway"/>
              <a:ea typeface="Raleway"/>
              <a:cs typeface="Raleway"/>
              <a:sym typeface="Raleway"/>
            </a:endParaRPr>
          </a:p>
        </p:txBody>
      </p:sp>
      <p:sp>
        <p:nvSpPr>
          <p:cNvPr id="341" name="Google Shape;341;g22d0e5013b5_1_101"/>
          <p:cNvSpPr/>
          <p:nvPr/>
        </p:nvSpPr>
        <p:spPr>
          <a:xfrm>
            <a:off x="6142000" y="1099725"/>
            <a:ext cx="2141387" cy="620888"/>
          </a:xfrm>
          <a:custGeom>
            <a:avLst/>
            <a:gdLst/>
            <a:ahLst/>
            <a:cxnLst/>
            <a:rect l="l" t="t" r="r" b="b"/>
            <a:pathLst>
              <a:path w="23147" h="11887" extrusionOk="0">
                <a:moveTo>
                  <a:pt x="1" y="1"/>
                </a:moveTo>
                <a:lnTo>
                  <a:pt x="1" y="7704"/>
                </a:lnTo>
                <a:lnTo>
                  <a:pt x="11560" y="11886"/>
                </a:lnTo>
                <a:lnTo>
                  <a:pt x="23146" y="7704"/>
                </a:lnTo>
                <a:lnTo>
                  <a:pt x="23146" y="1"/>
                </a:lnTo>
                <a:close/>
              </a:path>
            </a:pathLst>
          </a:custGeom>
          <a:solidFill>
            <a:srgbClr val="2167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342" name="Google Shape;342;g22d0e5013b5_1_101"/>
          <p:cNvSpPr txBox="1"/>
          <p:nvPr/>
        </p:nvSpPr>
        <p:spPr>
          <a:xfrm>
            <a:off x="6137725" y="1153675"/>
            <a:ext cx="2141400" cy="42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Raleway"/>
                <a:ea typeface="Raleway"/>
                <a:cs typeface="Raleway"/>
                <a:sym typeface="Raleway"/>
              </a:rPr>
              <a:t>New Industrial Paradigm </a:t>
            </a:r>
            <a:endParaRPr sz="1600" b="1" i="0" u="none" strike="noStrike" cap="none">
              <a:solidFill>
                <a:srgbClr val="FFFFFF"/>
              </a:solidFill>
              <a:latin typeface="Raleway"/>
              <a:ea typeface="Raleway"/>
              <a:cs typeface="Raleway"/>
              <a:sym typeface="Raleway"/>
            </a:endParaRPr>
          </a:p>
        </p:txBody>
      </p:sp>
      <p:sp>
        <p:nvSpPr>
          <p:cNvPr id="343" name="Google Shape;343;g22d0e5013b5_1_101"/>
          <p:cNvSpPr txBox="1"/>
          <p:nvPr/>
        </p:nvSpPr>
        <p:spPr>
          <a:xfrm>
            <a:off x="4022" y="4704440"/>
            <a:ext cx="8686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Raleway"/>
                <a:ea typeface="Raleway"/>
                <a:cs typeface="Raleway"/>
                <a:sym typeface="Raleway"/>
              </a:rPr>
              <a:t>Sources</a:t>
            </a:r>
            <a:r>
              <a:rPr lang="en-US" sz="800" b="0" i="0" u="none" strike="noStrike" cap="none">
                <a:solidFill>
                  <a:schemeClr val="dk1"/>
                </a:solidFill>
                <a:latin typeface="Raleway"/>
                <a:ea typeface="Raleway"/>
                <a:cs typeface="Raleway"/>
                <a:sym typeface="Raleway"/>
              </a:rPr>
              <a:t>: </a:t>
            </a:r>
            <a:r>
              <a:rPr lang="en-US" sz="800" b="0" i="0" u="sng" strike="noStrike" cap="none">
                <a:solidFill>
                  <a:schemeClr val="dk1"/>
                </a:solidFill>
                <a:latin typeface="Raleway"/>
                <a:ea typeface="Raleway"/>
                <a:cs typeface="Raleway"/>
                <a:sym typeface="Raleway"/>
              </a:rPr>
              <a:t>The Biden-⁠Harris Plan to Revitalize American Manufacturing and Secure Critical Supply Chains in 2022; Remarks by U.S. Secretary of Commerce Gina Raimondo: The CHIPS Act and a Long-term Vision for America’s Technological Leadership</a:t>
            </a:r>
            <a:r>
              <a:rPr lang="en-US" sz="800" b="0" i="0" u="none" strike="noStrike" cap="none">
                <a:solidFill>
                  <a:schemeClr val="dk1"/>
                </a:solidFill>
                <a:latin typeface="Raleway"/>
                <a:ea typeface="Raleway"/>
                <a:cs typeface="Raleway"/>
                <a:sym typeface="Raleway"/>
              </a:rPr>
              <a:t>.</a:t>
            </a:r>
            <a:r>
              <a:rPr lang="en-US" sz="800" b="0" i="0" u="sng" strike="noStrike" cap="none">
                <a:solidFill>
                  <a:schemeClr val="dk1"/>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 </a:t>
            </a:r>
            <a:endParaRPr sz="800" b="0" i="0" u="sng" strike="noStrike" cap="none">
              <a:solidFill>
                <a:schemeClr val="dk1"/>
              </a:solidFill>
              <a:latin typeface="Raleway"/>
              <a:ea typeface="Raleway"/>
              <a:cs typeface="Raleway"/>
              <a:sym typeface="Raleway"/>
            </a:endParaRPr>
          </a:p>
        </p:txBody>
      </p:sp>
      <p:sp>
        <p:nvSpPr>
          <p:cNvPr id="344" name="Google Shape;344;g22d0e5013b5_1_10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b="1">
                <a:solidFill>
                  <a:srgbClr val="1C4587"/>
                </a:solidFill>
                <a:latin typeface="Raleway"/>
                <a:ea typeface="Raleway"/>
                <a:cs typeface="Raleway"/>
                <a:sym typeface="Raleway"/>
              </a:rPr>
              <a:t>11</a:t>
            </a:fld>
            <a:endParaRPr b="1">
              <a:solidFill>
                <a:srgbClr val="1C4587"/>
              </a:solidFill>
              <a:latin typeface="Raleway"/>
              <a:ea typeface="Raleway"/>
              <a:cs typeface="Raleway"/>
              <a:sym typeface="Raleway"/>
            </a:endParaRPr>
          </a:p>
        </p:txBody>
      </p:sp>
      <p:sp>
        <p:nvSpPr>
          <p:cNvPr id="345" name="Google Shape;345;g22d0e5013b5_1_101"/>
          <p:cNvSpPr/>
          <p:nvPr/>
        </p:nvSpPr>
        <p:spPr>
          <a:xfrm>
            <a:off x="3497600" y="2475830"/>
            <a:ext cx="2159700" cy="534900"/>
          </a:xfrm>
          <a:prstGeom prst="rect">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346" name="Google Shape;346;g22d0e5013b5_1_101"/>
          <p:cNvSpPr txBox="1"/>
          <p:nvPr/>
        </p:nvSpPr>
        <p:spPr>
          <a:xfrm>
            <a:off x="3613850" y="2534630"/>
            <a:ext cx="1929300" cy="417300"/>
          </a:xfrm>
          <a:prstGeom prst="rect">
            <a:avLst/>
          </a:prstGeom>
          <a:noFill/>
          <a:ln>
            <a:noFill/>
          </a:ln>
        </p:spPr>
        <p:txBody>
          <a:bodyPr spcFirstLastPara="1" wrap="square" lIns="91425" tIns="91425" rIns="109600" bIns="91425" anchor="ctr" anchorCtr="0">
            <a:noAutofit/>
          </a:bodyPr>
          <a:lstStyle/>
          <a:p>
            <a:pPr marL="0" marR="0" lvl="0" indent="0" algn="ctr" rtl="0">
              <a:lnSpc>
                <a:spcPct val="115000"/>
              </a:lnSpc>
              <a:spcAft>
                <a:spcPts val="0"/>
              </a:spcAft>
              <a:buClr>
                <a:srgbClr val="000000"/>
              </a:buClr>
              <a:buSzPts val="1200"/>
              <a:buFont typeface="Arial"/>
              <a:buNone/>
            </a:pPr>
            <a:r>
              <a:rPr lang="en-US" sz="1200" b="0" i="0" u="none" strike="noStrike" cap="none" dirty="0">
                <a:solidFill>
                  <a:srgbClr val="000000"/>
                </a:solidFill>
                <a:latin typeface="Raleway"/>
                <a:ea typeface="Raleway"/>
                <a:cs typeface="Raleway"/>
                <a:sym typeface="Raleway"/>
              </a:rPr>
              <a:t>Prompt a review of U.S. defense</a:t>
            </a:r>
            <a:endParaRPr sz="1200" b="0" i="0" u="none" strike="noStrike" cap="none" dirty="0">
              <a:solidFill>
                <a:srgbClr val="000000"/>
              </a:solidFill>
              <a:latin typeface="Raleway"/>
              <a:ea typeface="Raleway"/>
              <a:cs typeface="Raleway"/>
              <a:sym typeface="Raleway"/>
            </a:endParaRPr>
          </a:p>
        </p:txBody>
      </p:sp>
      <p:sp>
        <p:nvSpPr>
          <p:cNvPr id="347" name="Google Shape;347;g22d0e5013b5_1_101"/>
          <p:cNvSpPr/>
          <p:nvPr/>
        </p:nvSpPr>
        <p:spPr>
          <a:xfrm>
            <a:off x="6138425" y="2689350"/>
            <a:ext cx="2161800" cy="753600"/>
          </a:xfrm>
          <a:prstGeom prst="rect">
            <a:avLst/>
          </a:prstGeom>
          <a:solidFill>
            <a:schemeClr val="lt1"/>
          </a:solidFill>
          <a:ln w="19050" cap="flat" cmpd="sng">
            <a:solidFill>
              <a:srgbClr val="2167A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300" b="1" i="1" u="none" strike="noStrike" cap="none">
                <a:solidFill>
                  <a:srgbClr val="000000"/>
                </a:solidFill>
                <a:latin typeface="Raleway"/>
                <a:ea typeface="Raleway"/>
                <a:cs typeface="Raleway"/>
                <a:sym typeface="Raleway"/>
              </a:rPr>
              <a:t>Remilitarization </a:t>
            </a:r>
            <a:endParaRPr sz="1300" b="1" i="1" u="none" strike="noStrike" cap="none">
              <a:solidFill>
                <a:srgbClr val="000000"/>
              </a:solidFill>
              <a:latin typeface="Raleway"/>
              <a:ea typeface="Raleway"/>
              <a:cs typeface="Raleway"/>
              <a:sym typeface="Raleway"/>
            </a:endParaRPr>
          </a:p>
        </p:txBody>
      </p:sp>
      <p:sp>
        <p:nvSpPr>
          <p:cNvPr id="348" name="Google Shape;348;g22d0e5013b5_1_101"/>
          <p:cNvSpPr/>
          <p:nvPr/>
        </p:nvSpPr>
        <p:spPr>
          <a:xfrm>
            <a:off x="6138425" y="3596775"/>
            <a:ext cx="2161800" cy="693600"/>
          </a:xfrm>
          <a:prstGeom prst="rect">
            <a:avLst/>
          </a:prstGeom>
          <a:solidFill>
            <a:schemeClr val="lt1"/>
          </a:solidFill>
          <a:ln w="19050" cap="flat" cmpd="sng">
            <a:solidFill>
              <a:srgbClr val="2167A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300" b="1" i="1" u="none" strike="noStrike" cap="none">
                <a:solidFill>
                  <a:srgbClr val="000000"/>
                </a:solidFill>
                <a:latin typeface="Raleway"/>
                <a:ea typeface="Raleway"/>
                <a:cs typeface="Raleway"/>
                <a:sym typeface="Raleway"/>
              </a:rPr>
              <a:t>Decarbonization </a:t>
            </a:r>
            <a:endParaRPr sz="1300" b="1" i="1" u="none" strike="noStrike" cap="none">
              <a:solidFill>
                <a:srgbClr val="000000"/>
              </a:solidFill>
              <a:latin typeface="Raleway"/>
              <a:ea typeface="Raleway"/>
              <a:cs typeface="Raleway"/>
              <a:sym typeface="Raleway"/>
            </a:endParaRPr>
          </a:p>
        </p:txBody>
      </p:sp>
      <p:sp>
        <p:nvSpPr>
          <p:cNvPr id="349" name="Google Shape;349;g22d0e5013b5_1_101"/>
          <p:cNvSpPr/>
          <p:nvPr/>
        </p:nvSpPr>
        <p:spPr>
          <a:xfrm>
            <a:off x="878683" y="1851713"/>
            <a:ext cx="2159700" cy="534900"/>
          </a:xfrm>
          <a:prstGeom prst="rect">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350" name="Google Shape;350;g22d0e5013b5_1_101"/>
          <p:cNvSpPr/>
          <p:nvPr/>
        </p:nvSpPr>
        <p:spPr>
          <a:xfrm>
            <a:off x="878683" y="3110387"/>
            <a:ext cx="2159700" cy="534900"/>
          </a:xfrm>
          <a:prstGeom prst="rect">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351" name="Google Shape;351;g22d0e5013b5_1_101"/>
          <p:cNvSpPr/>
          <p:nvPr/>
        </p:nvSpPr>
        <p:spPr>
          <a:xfrm>
            <a:off x="878683" y="3743917"/>
            <a:ext cx="2161800" cy="517800"/>
          </a:xfrm>
          <a:prstGeom prst="rect">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
        <p:nvSpPr>
          <p:cNvPr id="352" name="Google Shape;352;g22d0e5013b5_1_101"/>
          <p:cNvSpPr/>
          <p:nvPr/>
        </p:nvSpPr>
        <p:spPr>
          <a:xfrm>
            <a:off x="878683" y="2475830"/>
            <a:ext cx="2159700" cy="534900"/>
          </a:xfrm>
          <a:prstGeom prst="rect">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0ed0b9a6cb_0_404"/>
          <p:cNvSpPr txBox="1">
            <a:spLocks noGrp="1"/>
          </p:cNvSpPr>
          <p:nvPr>
            <p:ph type="title"/>
          </p:nvPr>
        </p:nvSpPr>
        <p:spPr>
          <a:xfrm>
            <a:off x="189625" y="36875"/>
            <a:ext cx="8754300" cy="81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520"/>
              <a:buFont typeface="Arial"/>
              <a:buNone/>
            </a:pPr>
            <a:r>
              <a:rPr lang="en-US" sz="1900" b="1">
                <a:solidFill>
                  <a:srgbClr val="1C4587"/>
                </a:solidFill>
                <a:latin typeface="Raleway"/>
                <a:ea typeface="Raleway"/>
                <a:cs typeface="Raleway"/>
                <a:sym typeface="Raleway"/>
              </a:rPr>
              <a:t>The new paradigm has led to unprecedented federal spending for a competitiveness agenda centered in modern supply side economics</a:t>
            </a:r>
            <a:endParaRPr sz="1900" b="1">
              <a:solidFill>
                <a:srgbClr val="1C4587"/>
              </a:solidFill>
              <a:latin typeface="Raleway"/>
              <a:ea typeface="Raleway"/>
              <a:cs typeface="Raleway"/>
              <a:sym typeface="Raleway"/>
            </a:endParaRPr>
          </a:p>
        </p:txBody>
      </p:sp>
      <p:sp>
        <p:nvSpPr>
          <p:cNvPr id="358" name="Google Shape;358;g20ed0b9a6cb_0_4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b="1">
                <a:solidFill>
                  <a:srgbClr val="1C4587"/>
                </a:solidFill>
                <a:latin typeface="Raleway"/>
                <a:ea typeface="Raleway"/>
                <a:cs typeface="Raleway"/>
                <a:sym typeface="Raleway"/>
              </a:rPr>
              <a:t>12</a:t>
            </a:fld>
            <a:endParaRPr b="1">
              <a:solidFill>
                <a:srgbClr val="1C4587"/>
              </a:solidFill>
              <a:latin typeface="Raleway"/>
              <a:ea typeface="Raleway"/>
              <a:cs typeface="Raleway"/>
              <a:sym typeface="Raleway"/>
            </a:endParaRPr>
          </a:p>
        </p:txBody>
      </p:sp>
      <p:sp>
        <p:nvSpPr>
          <p:cNvPr id="359" name="Google Shape;359;g20ed0b9a6cb_0_404"/>
          <p:cNvSpPr txBox="1"/>
          <p:nvPr/>
        </p:nvSpPr>
        <p:spPr>
          <a:xfrm>
            <a:off x="582700" y="1174975"/>
            <a:ext cx="3122700" cy="2659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900"/>
              </a:spcBef>
              <a:spcAft>
                <a:spcPts val="0"/>
              </a:spcAft>
              <a:buClr>
                <a:schemeClr val="dk1"/>
              </a:buClr>
              <a:buSzPts val="1100"/>
              <a:buFont typeface="Arial"/>
              <a:buNone/>
            </a:pPr>
            <a:r>
              <a:rPr lang="en-US" sz="1200" b="0" i="0" u="none" strike="noStrike" cap="none">
                <a:solidFill>
                  <a:schemeClr val="dk1"/>
                </a:solidFill>
                <a:latin typeface="Raleway"/>
                <a:ea typeface="Raleway"/>
                <a:cs typeface="Raleway"/>
                <a:sym typeface="Raleway"/>
              </a:rPr>
              <a:t>“I will use the term </a:t>
            </a:r>
            <a:r>
              <a:rPr lang="en-US" sz="1200" b="1" i="0" u="none" strike="noStrike" cap="none">
                <a:solidFill>
                  <a:schemeClr val="dk1"/>
                </a:solidFill>
                <a:latin typeface="Raleway"/>
                <a:ea typeface="Raleway"/>
                <a:cs typeface="Raleway"/>
                <a:sym typeface="Raleway"/>
              </a:rPr>
              <a:t>‘modern supply side economics’</a:t>
            </a:r>
            <a:r>
              <a:rPr lang="en-US" sz="1200" b="0" i="0" u="none" strike="noStrike" cap="none">
                <a:solidFill>
                  <a:schemeClr val="dk1"/>
                </a:solidFill>
                <a:latin typeface="Raleway"/>
                <a:ea typeface="Raleway"/>
                <a:cs typeface="Raleway"/>
                <a:sym typeface="Raleway"/>
              </a:rPr>
              <a:t> </a:t>
            </a:r>
            <a:r>
              <a:rPr lang="en-US" sz="1200" b="1" i="0" u="none" strike="noStrike" cap="none">
                <a:solidFill>
                  <a:schemeClr val="dk1"/>
                </a:solidFill>
                <a:latin typeface="Raleway"/>
                <a:ea typeface="Raleway"/>
                <a:cs typeface="Raleway"/>
                <a:sym typeface="Raleway"/>
              </a:rPr>
              <a:t>to describe the Biden Administration’s economic growth strategy</a:t>
            </a:r>
            <a:r>
              <a:rPr lang="en-US" sz="1200" b="0" i="0" u="none" strike="noStrike" cap="none">
                <a:solidFill>
                  <a:schemeClr val="dk1"/>
                </a:solidFill>
                <a:latin typeface="Raleway"/>
                <a:ea typeface="Raleway"/>
                <a:cs typeface="Raleway"/>
                <a:sym typeface="Raleway"/>
              </a:rPr>
              <a:t>, and I’ll contrast it with Keynesian and traditional supply-side approaches. [...]</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900"/>
              </a:spcBef>
              <a:spcAft>
                <a:spcPts val="0"/>
              </a:spcAft>
              <a:buClr>
                <a:srgbClr val="393B3E"/>
              </a:buClr>
              <a:buSzPts val="1100"/>
              <a:buFont typeface="Arial"/>
              <a:buNone/>
            </a:pPr>
            <a:r>
              <a:rPr lang="en-US" sz="1200" b="0" i="0" u="none" strike="noStrike" cap="none">
                <a:solidFill>
                  <a:schemeClr val="dk1"/>
                </a:solidFill>
                <a:latin typeface="Raleway"/>
                <a:ea typeface="Raleway"/>
                <a:cs typeface="Raleway"/>
                <a:sym typeface="Raleway"/>
              </a:rPr>
              <a:t> Modern supply side economics, in contrast, prioritizes labor supply, human capital, public infrastructure, R&amp;D, and investments in a sustainable environment.  These focus areas are all aimed at increasing economic growth and addressing longer-term structural problems, particularly inequality.</a:t>
            </a:r>
            <a:r>
              <a:rPr lang="en-US" sz="1200" b="1" i="0" u="none" strike="noStrike" cap="none">
                <a:solidFill>
                  <a:schemeClr val="dk1"/>
                </a:solidFill>
                <a:latin typeface="Raleway"/>
                <a:ea typeface="Raleway"/>
                <a:cs typeface="Raleway"/>
                <a:sym typeface="Raleway"/>
              </a:rPr>
              <a:t>”</a:t>
            </a:r>
            <a:endParaRPr sz="850" b="0" i="0" u="none" strike="noStrike" cap="none">
              <a:solidFill>
                <a:schemeClr val="dk1"/>
              </a:solidFill>
              <a:latin typeface="Raleway"/>
              <a:ea typeface="Raleway"/>
              <a:cs typeface="Raleway"/>
              <a:sym typeface="Raleway"/>
            </a:endParaRPr>
          </a:p>
        </p:txBody>
      </p:sp>
      <p:sp>
        <p:nvSpPr>
          <p:cNvPr id="360" name="Google Shape;360;g20ed0b9a6cb_0_404"/>
          <p:cNvSpPr txBox="1"/>
          <p:nvPr/>
        </p:nvSpPr>
        <p:spPr>
          <a:xfrm>
            <a:off x="490375" y="3900100"/>
            <a:ext cx="3215100" cy="377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000" b="1" i="1" u="none" strike="noStrike" cap="none">
                <a:solidFill>
                  <a:schemeClr val="dk1"/>
                </a:solidFill>
                <a:latin typeface="Raleway"/>
                <a:ea typeface="Raleway"/>
                <a:cs typeface="Raleway"/>
                <a:sym typeface="Raleway"/>
              </a:rPr>
              <a:t>Janet L. Yellen</a:t>
            </a:r>
            <a:r>
              <a:rPr lang="en-US" sz="1000" b="1" i="0" u="none" strike="noStrike" cap="none">
                <a:solidFill>
                  <a:schemeClr val="dk1"/>
                </a:solidFill>
                <a:latin typeface="Raleway"/>
                <a:ea typeface="Raleway"/>
                <a:cs typeface="Raleway"/>
                <a:sym typeface="Raleway"/>
              </a:rPr>
              <a:t>, </a:t>
            </a:r>
            <a:endParaRPr sz="13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000" b="1" i="0" u="none" strike="noStrike" cap="none">
                <a:solidFill>
                  <a:schemeClr val="dk1"/>
                </a:solidFill>
                <a:latin typeface="Raleway"/>
                <a:ea typeface="Raleway"/>
                <a:cs typeface="Raleway"/>
                <a:sym typeface="Raleway"/>
              </a:rPr>
              <a:t>World Economic Forum, Jan 21, 2022</a:t>
            </a:r>
            <a:endParaRPr sz="1000" b="1" i="0" u="none" strike="noStrike" cap="none">
              <a:solidFill>
                <a:schemeClr val="dk1"/>
              </a:solidFill>
              <a:latin typeface="Raleway"/>
              <a:ea typeface="Raleway"/>
              <a:cs typeface="Raleway"/>
              <a:sym typeface="Raleway"/>
            </a:endParaRPr>
          </a:p>
        </p:txBody>
      </p:sp>
      <p:sp>
        <p:nvSpPr>
          <p:cNvPr id="361" name="Google Shape;361;g20ed0b9a6cb_0_404"/>
          <p:cNvSpPr txBox="1"/>
          <p:nvPr/>
        </p:nvSpPr>
        <p:spPr>
          <a:xfrm>
            <a:off x="7" y="4835700"/>
            <a:ext cx="85722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Raleway"/>
                <a:ea typeface="Raleway"/>
                <a:cs typeface="Raleway"/>
                <a:sym typeface="Raleway"/>
              </a:rPr>
              <a:t>Source</a:t>
            </a:r>
            <a:r>
              <a:rPr lang="en-US" sz="800" b="0" i="0" u="none" strike="noStrike" cap="none">
                <a:solidFill>
                  <a:schemeClr val="dk1"/>
                </a:solidFill>
                <a:latin typeface="Raleway"/>
                <a:ea typeface="Raleway"/>
                <a:cs typeface="Raleway"/>
                <a:sym typeface="Raleway"/>
              </a:rPr>
              <a:t>: </a:t>
            </a:r>
            <a:r>
              <a:rPr lang="en-US" sz="800" b="0" i="0" u="sng" strike="noStrike" cap="none">
                <a:solidFill>
                  <a:schemeClr val="dk1"/>
                </a:solidFill>
                <a:latin typeface="Raleway"/>
                <a:ea typeface="Raleway"/>
                <a:cs typeface="Raleway"/>
                <a:sym typeface="Raleway"/>
              </a:rPr>
              <a:t>Remarks by Secretary of the Treasury Janet L. Yellen at the 2022 'Virtual Davos Agenda' Hosted by the World Economic Forum, </a:t>
            </a:r>
            <a:r>
              <a:rPr lang="en-US" sz="800" b="0" i="0" u="none" strike="noStrike" cap="none">
                <a:solidFill>
                  <a:schemeClr val="dk1"/>
                </a:solidFill>
                <a:latin typeface="Raleway"/>
                <a:ea typeface="Raleway"/>
                <a:cs typeface="Raleway"/>
                <a:sym typeface="Raleway"/>
              </a:rPr>
              <a:t>January, 2022.</a:t>
            </a:r>
            <a:r>
              <a:rPr lang="en-US" sz="800" b="0" i="0" u="sng" strike="noStrike" cap="none">
                <a:solidFill>
                  <a:schemeClr val="dk1"/>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 </a:t>
            </a:r>
            <a:endParaRPr sz="800" b="0" i="0" u="sng" strike="noStrike" cap="none">
              <a:solidFill>
                <a:schemeClr val="dk1"/>
              </a:solidFill>
              <a:latin typeface="Raleway"/>
              <a:ea typeface="Raleway"/>
              <a:cs typeface="Raleway"/>
              <a:sym typeface="Raleway"/>
            </a:endParaRPr>
          </a:p>
        </p:txBody>
      </p:sp>
      <p:sp>
        <p:nvSpPr>
          <p:cNvPr id="362" name="Google Shape;362;g20ed0b9a6cb_0_404"/>
          <p:cNvSpPr/>
          <p:nvPr/>
        </p:nvSpPr>
        <p:spPr>
          <a:xfrm>
            <a:off x="4196601" y="1640627"/>
            <a:ext cx="996900" cy="271200"/>
          </a:xfrm>
          <a:prstGeom prst="roundRect">
            <a:avLst>
              <a:gd name="adj" fmla="val 50000"/>
            </a:avLst>
          </a:prstGeom>
          <a:solidFill>
            <a:srgbClr val="6FA8D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0" i="0" u="none" strike="noStrike" cap="none">
                <a:solidFill>
                  <a:srgbClr val="FFFFFF"/>
                </a:solidFill>
                <a:latin typeface="Raleway Medium"/>
                <a:ea typeface="Raleway Medium"/>
                <a:cs typeface="Raleway Medium"/>
                <a:sym typeface="Raleway Medium"/>
              </a:rPr>
              <a:t>Nov 2021</a:t>
            </a:r>
            <a:endParaRPr sz="1000" b="0" i="0" u="none" strike="noStrike" cap="none">
              <a:solidFill>
                <a:srgbClr val="FFFFFF"/>
              </a:solidFill>
              <a:latin typeface="Raleway"/>
              <a:ea typeface="Raleway"/>
              <a:cs typeface="Raleway"/>
              <a:sym typeface="Raleway"/>
            </a:endParaRPr>
          </a:p>
        </p:txBody>
      </p:sp>
      <p:sp>
        <p:nvSpPr>
          <p:cNvPr id="363" name="Google Shape;363;g20ed0b9a6cb_0_404"/>
          <p:cNvSpPr/>
          <p:nvPr/>
        </p:nvSpPr>
        <p:spPr>
          <a:xfrm>
            <a:off x="4196601" y="2291241"/>
            <a:ext cx="996900" cy="271200"/>
          </a:xfrm>
          <a:prstGeom prst="roundRect">
            <a:avLst>
              <a:gd name="adj" fmla="val 50000"/>
            </a:avLst>
          </a:prstGeom>
          <a:solidFill>
            <a:srgbClr val="3D85C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300" b="0" i="0" u="none" strike="noStrike" cap="none">
                <a:solidFill>
                  <a:schemeClr val="lt1"/>
                </a:solidFill>
                <a:latin typeface="Raleway Medium"/>
                <a:ea typeface="Raleway Medium"/>
                <a:cs typeface="Raleway Medium"/>
                <a:sym typeface="Raleway Medium"/>
              </a:rPr>
              <a:t>Feb 2022</a:t>
            </a:r>
            <a:endParaRPr sz="1300" b="0" i="0" u="none" strike="noStrike" cap="none">
              <a:solidFill>
                <a:srgbClr val="FFFFFF"/>
              </a:solidFill>
              <a:latin typeface="Raleway Medium"/>
              <a:ea typeface="Raleway Medium"/>
              <a:cs typeface="Raleway Medium"/>
              <a:sym typeface="Raleway Medium"/>
            </a:endParaRPr>
          </a:p>
        </p:txBody>
      </p:sp>
      <p:sp>
        <p:nvSpPr>
          <p:cNvPr id="364" name="Google Shape;364;g20ed0b9a6cb_0_404"/>
          <p:cNvSpPr/>
          <p:nvPr/>
        </p:nvSpPr>
        <p:spPr>
          <a:xfrm>
            <a:off x="4196601" y="3592469"/>
            <a:ext cx="996900" cy="271200"/>
          </a:xfrm>
          <a:prstGeom prst="roundRect">
            <a:avLst>
              <a:gd name="adj" fmla="val 50000"/>
            </a:avLst>
          </a:prstGeom>
          <a:solidFill>
            <a:srgbClr val="0B539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300" b="0" i="0" u="none" strike="noStrike" cap="none">
                <a:solidFill>
                  <a:schemeClr val="lt1"/>
                </a:solidFill>
                <a:latin typeface="Raleway Medium"/>
                <a:ea typeface="Raleway Medium"/>
                <a:cs typeface="Raleway Medium"/>
                <a:sym typeface="Raleway Medium"/>
              </a:rPr>
              <a:t>Aug 2022</a:t>
            </a:r>
            <a:endParaRPr sz="1000" b="0" i="0" u="none" strike="noStrike" cap="none">
              <a:solidFill>
                <a:srgbClr val="FFFFFF"/>
              </a:solidFill>
              <a:latin typeface="Raleway"/>
              <a:ea typeface="Raleway"/>
              <a:cs typeface="Raleway"/>
              <a:sym typeface="Raleway"/>
            </a:endParaRPr>
          </a:p>
        </p:txBody>
      </p:sp>
      <p:sp>
        <p:nvSpPr>
          <p:cNvPr id="365" name="Google Shape;365;g20ed0b9a6cb_0_404"/>
          <p:cNvSpPr/>
          <p:nvPr/>
        </p:nvSpPr>
        <p:spPr>
          <a:xfrm>
            <a:off x="4196601" y="4243087"/>
            <a:ext cx="996900" cy="271200"/>
          </a:xfrm>
          <a:prstGeom prst="roundRect">
            <a:avLst>
              <a:gd name="adj" fmla="val 50000"/>
            </a:avLst>
          </a:prstGeom>
          <a:solidFill>
            <a:srgbClr val="07376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300" b="0" i="0" u="none" strike="noStrike" cap="none">
                <a:solidFill>
                  <a:srgbClr val="FFFFFF"/>
                </a:solidFill>
                <a:latin typeface="Raleway Medium"/>
                <a:ea typeface="Raleway Medium"/>
                <a:cs typeface="Raleway Medium"/>
                <a:sym typeface="Raleway Medium"/>
              </a:rPr>
              <a:t>Sep 2022</a:t>
            </a:r>
            <a:endParaRPr sz="1000" b="0" i="0" u="none" strike="noStrike" cap="none">
              <a:solidFill>
                <a:srgbClr val="FFFFFF"/>
              </a:solidFill>
              <a:latin typeface="Raleway"/>
              <a:ea typeface="Raleway"/>
              <a:cs typeface="Raleway"/>
              <a:sym typeface="Raleway"/>
            </a:endParaRPr>
          </a:p>
        </p:txBody>
      </p:sp>
      <p:sp>
        <p:nvSpPr>
          <p:cNvPr id="366" name="Google Shape;366;g20ed0b9a6cb_0_404"/>
          <p:cNvSpPr txBox="1"/>
          <p:nvPr/>
        </p:nvSpPr>
        <p:spPr>
          <a:xfrm>
            <a:off x="5283154" y="2817444"/>
            <a:ext cx="3279300" cy="492600"/>
          </a:xfrm>
          <a:prstGeom prst="rect">
            <a:avLst/>
          </a:prstGeom>
          <a:noFill/>
          <a:ln w="9525" cap="flat" cmpd="sng">
            <a:solidFill>
              <a:srgbClr val="0B5394"/>
            </a:solidFill>
            <a:prstDash val="dash"/>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000" b="1" i="0" u="none" strike="noStrike" cap="none">
                <a:solidFill>
                  <a:srgbClr val="000000"/>
                </a:solidFill>
                <a:latin typeface="Raleway"/>
                <a:ea typeface="Raleway"/>
                <a:cs typeface="Raleway"/>
                <a:sym typeface="Raleway"/>
              </a:rPr>
              <a:t>CHIPS and Science Act:</a:t>
            </a:r>
            <a:r>
              <a:rPr lang="en-US" sz="1000" b="0" i="0" u="none" strike="noStrike" cap="none">
                <a:solidFill>
                  <a:srgbClr val="000000"/>
                </a:solidFill>
                <a:latin typeface="Raleway"/>
                <a:ea typeface="Raleway"/>
                <a:cs typeface="Raleway"/>
                <a:sym typeface="Raleway"/>
              </a:rPr>
              <a:t> </a:t>
            </a:r>
            <a:r>
              <a:rPr lang="en-US" sz="1000" b="1" i="0" u="none" strike="noStrike" cap="none">
                <a:solidFill>
                  <a:srgbClr val="4472C4"/>
                </a:solidFill>
                <a:latin typeface="Raleway"/>
                <a:ea typeface="Raleway"/>
                <a:cs typeface="Raleway"/>
                <a:sym typeface="Raleway"/>
              </a:rPr>
              <a:t>$280B</a:t>
            </a:r>
            <a:r>
              <a:rPr lang="en-US" sz="1000" b="0" i="0" u="none" strike="noStrike" cap="none">
                <a:solidFill>
                  <a:srgbClr val="000000"/>
                </a:solidFill>
                <a:latin typeface="Raleway"/>
                <a:ea typeface="Raleway"/>
                <a:cs typeface="Raleway"/>
                <a:sym typeface="Raleway"/>
              </a:rPr>
              <a:t> for R&amp;D, particularly in semiconductors and advanced computing.</a:t>
            </a:r>
            <a:endParaRPr sz="1000" b="0" i="0" u="none" strike="noStrike" cap="none">
              <a:solidFill>
                <a:srgbClr val="000000"/>
              </a:solidFill>
              <a:latin typeface="Raleway"/>
              <a:ea typeface="Raleway"/>
              <a:cs typeface="Raleway"/>
              <a:sym typeface="Raleway"/>
            </a:endParaRPr>
          </a:p>
        </p:txBody>
      </p:sp>
      <p:sp>
        <p:nvSpPr>
          <p:cNvPr id="367" name="Google Shape;367;g20ed0b9a6cb_0_404"/>
          <p:cNvSpPr txBox="1"/>
          <p:nvPr/>
        </p:nvSpPr>
        <p:spPr>
          <a:xfrm>
            <a:off x="5283154" y="870425"/>
            <a:ext cx="3279300" cy="513300"/>
          </a:xfrm>
          <a:prstGeom prst="rect">
            <a:avLst/>
          </a:prstGeom>
          <a:noFill/>
          <a:ln w="9525" cap="flat" cmpd="sng">
            <a:solidFill>
              <a:srgbClr val="3D85C6"/>
            </a:solidFill>
            <a:prstDash val="dash"/>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1000" b="1" i="0" u="none" strike="noStrike" cap="none">
                <a:solidFill>
                  <a:schemeClr val="dk1"/>
                </a:solidFill>
                <a:latin typeface="Raleway"/>
                <a:ea typeface="Raleway"/>
                <a:cs typeface="Raleway"/>
                <a:sym typeface="Raleway"/>
              </a:rPr>
              <a:t>American Rescue Plan: </a:t>
            </a:r>
            <a:r>
              <a:rPr lang="en-US" sz="1000" b="1" i="0" u="none" strike="noStrike" cap="none">
                <a:solidFill>
                  <a:srgbClr val="4472C4"/>
                </a:solidFill>
                <a:latin typeface="Raleway"/>
                <a:ea typeface="Raleway"/>
                <a:cs typeface="Raleway"/>
                <a:sym typeface="Raleway"/>
              </a:rPr>
              <a:t>$1.9T </a:t>
            </a:r>
            <a:r>
              <a:rPr lang="en-US" sz="1000" b="0" i="0" u="none" strike="noStrike" cap="none">
                <a:solidFill>
                  <a:schemeClr val="dk1"/>
                </a:solidFill>
                <a:latin typeface="Raleway"/>
                <a:ea typeface="Raleway"/>
                <a:cs typeface="Raleway"/>
                <a:sym typeface="Raleway"/>
              </a:rPr>
              <a:t>to address the economic and health impacts of the pandemic</a:t>
            </a:r>
            <a:endParaRPr sz="1000" b="1" i="0" u="none" strike="noStrike" cap="none">
              <a:solidFill>
                <a:srgbClr val="4472C4"/>
              </a:solidFill>
              <a:latin typeface="Raleway"/>
              <a:ea typeface="Raleway"/>
              <a:cs typeface="Raleway"/>
              <a:sym typeface="Raleway"/>
            </a:endParaRPr>
          </a:p>
        </p:txBody>
      </p:sp>
      <p:sp>
        <p:nvSpPr>
          <p:cNvPr id="368" name="Google Shape;368;g20ed0b9a6cb_0_404"/>
          <p:cNvSpPr txBox="1"/>
          <p:nvPr/>
        </p:nvSpPr>
        <p:spPr>
          <a:xfrm>
            <a:off x="5283154" y="2165141"/>
            <a:ext cx="3279300" cy="492600"/>
          </a:xfrm>
          <a:prstGeom prst="rect">
            <a:avLst/>
          </a:prstGeom>
          <a:noFill/>
          <a:ln w="9525" cap="flat" cmpd="sng">
            <a:solidFill>
              <a:srgbClr val="0B5394"/>
            </a:solidFill>
            <a:prstDash val="dash"/>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000" b="1" i="0" u="none" strike="noStrike" cap="none" dirty="0">
                <a:solidFill>
                  <a:schemeClr val="dk1"/>
                </a:solidFill>
                <a:latin typeface="Raleway"/>
                <a:ea typeface="Raleway"/>
                <a:cs typeface="Raleway"/>
                <a:sym typeface="Raleway"/>
              </a:rPr>
              <a:t>Executive Order 14017: </a:t>
            </a:r>
            <a:r>
              <a:rPr lang="en-US" sz="1000" b="0" i="0" u="none" strike="noStrike" cap="none" dirty="0">
                <a:solidFill>
                  <a:srgbClr val="000000"/>
                </a:solidFill>
                <a:latin typeface="Raleway"/>
                <a:ea typeface="Raleway"/>
                <a:cs typeface="Raleway"/>
                <a:sym typeface="Raleway"/>
              </a:rPr>
              <a:t>cabinet agencies must devise </a:t>
            </a:r>
            <a:r>
              <a:rPr lang="en-US" sz="1000" b="1" i="0" u="none" strike="noStrike" cap="none" dirty="0">
                <a:solidFill>
                  <a:srgbClr val="4472C4"/>
                </a:solidFill>
                <a:latin typeface="Raleway"/>
                <a:ea typeface="Raleway"/>
                <a:cs typeface="Raleway"/>
                <a:sym typeface="Raleway"/>
              </a:rPr>
              <a:t>strategies for strategic supply chains</a:t>
            </a:r>
            <a:r>
              <a:rPr lang="en-US" sz="1000" b="0" i="0" u="none" strike="noStrike" cap="none" dirty="0">
                <a:solidFill>
                  <a:srgbClr val="000000"/>
                </a:solidFill>
                <a:latin typeface="Raleway"/>
                <a:ea typeface="Raleway"/>
                <a:cs typeface="Raleway"/>
                <a:sym typeface="Raleway"/>
              </a:rPr>
              <a:t>.</a:t>
            </a:r>
            <a:endParaRPr sz="1000" b="0" i="0" u="none" strike="noStrike" cap="none" dirty="0">
              <a:solidFill>
                <a:srgbClr val="000000"/>
              </a:solidFill>
              <a:latin typeface="Raleway"/>
              <a:ea typeface="Raleway"/>
              <a:cs typeface="Raleway"/>
              <a:sym typeface="Raleway"/>
            </a:endParaRPr>
          </a:p>
        </p:txBody>
      </p:sp>
      <p:sp>
        <p:nvSpPr>
          <p:cNvPr id="369" name="Google Shape;369;g20ed0b9a6cb_0_404"/>
          <p:cNvSpPr/>
          <p:nvPr/>
        </p:nvSpPr>
        <p:spPr>
          <a:xfrm rot="5400000">
            <a:off x="4537600" y="1981696"/>
            <a:ext cx="308400" cy="239700"/>
          </a:xfrm>
          <a:prstGeom prst="rightArrow">
            <a:avLst>
              <a:gd name="adj1" fmla="val 50000"/>
              <a:gd name="adj2" fmla="val 50000"/>
            </a:avLst>
          </a:prstGeom>
          <a:solidFill>
            <a:srgbClr val="CFE2F3"/>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300" b="0" i="0" u="none" strike="noStrike" cap="none">
              <a:solidFill>
                <a:srgbClr val="000000"/>
              </a:solidFill>
              <a:latin typeface="Raleway"/>
              <a:ea typeface="Raleway"/>
              <a:cs typeface="Raleway"/>
              <a:sym typeface="Raleway"/>
            </a:endParaRPr>
          </a:p>
        </p:txBody>
      </p:sp>
      <p:sp>
        <p:nvSpPr>
          <p:cNvPr id="370" name="Google Shape;370;g20ed0b9a6cb_0_404"/>
          <p:cNvSpPr/>
          <p:nvPr/>
        </p:nvSpPr>
        <p:spPr>
          <a:xfrm rot="5400000">
            <a:off x="4540850" y="2632292"/>
            <a:ext cx="308400" cy="239700"/>
          </a:xfrm>
          <a:prstGeom prst="rightArrow">
            <a:avLst>
              <a:gd name="adj1" fmla="val 50000"/>
              <a:gd name="adj2" fmla="val 50000"/>
            </a:avLst>
          </a:prstGeom>
          <a:solidFill>
            <a:srgbClr val="CFE2F3"/>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300" b="0" i="0" u="none" strike="noStrike" cap="none">
              <a:solidFill>
                <a:srgbClr val="000000"/>
              </a:solidFill>
              <a:latin typeface="Raleway"/>
              <a:ea typeface="Raleway"/>
              <a:cs typeface="Raleway"/>
              <a:sym typeface="Raleway"/>
            </a:endParaRPr>
          </a:p>
        </p:txBody>
      </p:sp>
      <p:sp>
        <p:nvSpPr>
          <p:cNvPr id="371" name="Google Shape;371;g20ed0b9a6cb_0_404"/>
          <p:cNvSpPr/>
          <p:nvPr/>
        </p:nvSpPr>
        <p:spPr>
          <a:xfrm rot="5400000">
            <a:off x="4537600" y="3933547"/>
            <a:ext cx="308400" cy="239700"/>
          </a:xfrm>
          <a:prstGeom prst="rightArrow">
            <a:avLst>
              <a:gd name="adj1" fmla="val 50000"/>
              <a:gd name="adj2" fmla="val 50000"/>
            </a:avLst>
          </a:prstGeom>
          <a:solidFill>
            <a:srgbClr val="CFE2F3"/>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300" b="0" i="0" u="none" strike="noStrike" cap="none">
              <a:solidFill>
                <a:srgbClr val="000000"/>
              </a:solidFill>
              <a:latin typeface="Raleway"/>
              <a:ea typeface="Raleway"/>
              <a:cs typeface="Raleway"/>
              <a:sym typeface="Raleway"/>
            </a:endParaRPr>
          </a:p>
        </p:txBody>
      </p:sp>
      <p:sp>
        <p:nvSpPr>
          <p:cNvPr id="372" name="Google Shape;372;g20ed0b9a6cb_0_404"/>
          <p:cNvSpPr/>
          <p:nvPr/>
        </p:nvSpPr>
        <p:spPr>
          <a:xfrm>
            <a:off x="4196601" y="2941855"/>
            <a:ext cx="996900" cy="271200"/>
          </a:xfrm>
          <a:prstGeom prst="roundRect">
            <a:avLst>
              <a:gd name="adj" fmla="val 50000"/>
            </a:avLst>
          </a:prstGeom>
          <a:solidFill>
            <a:srgbClr val="3D85C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300" b="0" i="0" u="none" strike="noStrike" cap="none">
                <a:solidFill>
                  <a:schemeClr val="lt1"/>
                </a:solidFill>
                <a:latin typeface="Raleway Medium"/>
                <a:ea typeface="Raleway Medium"/>
                <a:cs typeface="Raleway Medium"/>
                <a:sym typeface="Raleway Medium"/>
              </a:rPr>
              <a:t>Aug 2022</a:t>
            </a:r>
            <a:endParaRPr sz="1300" b="0" i="0" u="none" strike="noStrike" cap="none">
              <a:solidFill>
                <a:srgbClr val="FFFFFF"/>
              </a:solidFill>
              <a:latin typeface="Raleway Medium"/>
              <a:ea typeface="Raleway Medium"/>
              <a:cs typeface="Raleway Medium"/>
              <a:sym typeface="Raleway Medium"/>
            </a:endParaRPr>
          </a:p>
        </p:txBody>
      </p:sp>
      <p:sp>
        <p:nvSpPr>
          <p:cNvPr id="373" name="Google Shape;373;g20ed0b9a6cb_0_404"/>
          <p:cNvSpPr txBox="1"/>
          <p:nvPr/>
        </p:nvSpPr>
        <p:spPr>
          <a:xfrm>
            <a:off x="5283154" y="4122050"/>
            <a:ext cx="3279300" cy="513300"/>
          </a:xfrm>
          <a:prstGeom prst="rect">
            <a:avLst/>
          </a:prstGeom>
          <a:noFill/>
          <a:ln w="9525" cap="flat" cmpd="sng">
            <a:solidFill>
              <a:srgbClr val="3D85C6"/>
            </a:solidFill>
            <a:prstDash val="dash"/>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1000" b="1" i="0" u="none" strike="noStrike" cap="none">
                <a:solidFill>
                  <a:srgbClr val="000000"/>
                </a:solidFill>
                <a:latin typeface="Raleway"/>
                <a:ea typeface="Raleway"/>
                <a:cs typeface="Raleway"/>
                <a:sym typeface="Raleway"/>
              </a:rPr>
              <a:t>DOD’s  2023 Appropriations bill:  </a:t>
            </a:r>
            <a:r>
              <a:rPr lang="en-US" sz="1000" b="0" i="0" u="none" strike="noStrike" cap="none">
                <a:solidFill>
                  <a:srgbClr val="000000"/>
                </a:solidFill>
                <a:latin typeface="Raleway"/>
                <a:ea typeface="Raleway"/>
                <a:cs typeface="Raleway"/>
                <a:sym typeface="Raleway"/>
              </a:rPr>
              <a:t>$</a:t>
            </a:r>
            <a:r>
              <a:rPr lang="en-US" sz="1000" b="1" i="0" u="none" strike="noStrike" cap="none">
                <a:solidFill>
                  <a:srgbClr val="4472C4"/>
                </a:solidFill>
                <a:latin typeface="Raleway"/>
                <a:ea typeface="Raleway"/>
                <a:cs typeface="Raleway"/>
                <a:sym typeface="Raleway"/>
              </a:rPr>
              <a:t>798B</a:t>
            </a:r>
            <a:r>
              <a:rPr lang="en-US" sz="1000" b="0" i="0" u="none" strike="noStrike" cap="none">
                <a:solidFill>
                  <a:srgbClr val="000000"/>
                </a:solidFill>
                <a:latin typeface="Raleway"/>
                <a:ea typeface="Raleway"/>
                <a:cs typeface="Raleway"/>
                <a:sym typeface="Raleway"/>
              </a:rPr>
              <a:t> to develop, maintain, &amp;  equip military forces and intelligence </a:t>
            </a: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700"/>
              <a:buFont typeface="Arial"/>
              <a:buNone/>
            </a:pPr>
            <a:endParaRPr sz="17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endParaRPr sz="1000" b="1" i="0" u="none" strike="noStrike" cap="none">
              <a:solidFill>
                <a:srgbClr val="000000"/>
              </a:solidFill>
              <a:latin typeface="Raleway"/>
              <a:ea typeface="Raleway"/>
              <a:cs typeface="Raleway"/>
              <a:sym typeface="Raleway"/>
            </a:endParaRPr>
          </a:p>
        </p:txBody>
      </p:sp>
      <p:sp>
        <p:nvSpPr>
          <p:cNvPr id="374" name="Google Shape;374;g20ed0b9a6cb_0_404"/>
          <p:cNvSpPr/>
          <p:nvPr/>
        </p:nvSpPr>
        <p:spPr>
          <a:xfrm rot="5400000">
            <a:off x="4537600" y="3282914"/>
            <a:ext cx="308400" cy="239700"/>
          </a:xfrm>
          <a:prstGeom prst="rightArrow">
            <a:avLst>
              <a:gd name="adj1" fmla="val 50000"/>
              <a:gd name="adj2" fmla="val 50000"/>
            </a:avLst>
          </a:prstGeom>
          <a:solidFill>
            <a:srgbClr val="CFE2F3"/>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300" b="0" i="0" u="none" strike="noStrike" cap="none">
              <a:solidFill>
                <a:srgbClr val="000000"/>
              </a:solidFill>
              <a:latin typeface="Raleway"/>
              <a:ea typeface="Raleway"/>
              <a:cs typeface="Raleway"/>
              <a:sym typeface="Raleway"/>
            </a:endParaRPr>
          </a:p>
        </p:txBody>
      </p:sp>
      <p:sp>
        <p:nvSpPr>
          <p:cNvPr id="375" name="Google Shape;375;g20ed0b9a6cb_0_404"/>
          <p:cNvSpPr txBox="1"/>
          <p:nvPr/>
        </p:nvSpPr>
        <p:spPr>
          <a:xfrm>
            <a:off x="5283154" y="3469747"/>
            <a:ext cx="3279300" cy="492600"/>
          </a:xfrm>
          <a:prstGeom prst="rect">
            <a:avLst/>
          </a:prstGeom>
          <a:noFill/>
          <a:ln w="9525" cap="flat" cmpd="sng">
            <a:solidFill>
              <a:srgbClr val="0B5394"/>
            </a:solidFill>
            <a:prstDash val="dash"/>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000" b="1" i="0" u="none" strike="noStrike" cap="none">
                <a:solidFill>
                  <a:srgbClr val="000000"/>
                </a:solidFill>
                <a:latin typeface="Raleway"/>
                <a:ea typeface="Raleway"/>
                <a:cs typeface="Raleway"/>
                <a:sym typeface="Raleway"/>
              </a:rPr>
              <a:t>Inflation Reduction Act (IRA): </a:t>
            </a:r>
            <a:r>
              <a:rPr lang="en-US" sz="1000" b="0" i="0" u="none" strike="noStrike" cap="none">
                <a:solidFill>
                  <a:srgbClr val="000000"/>
                </a:solidFill>
                <a:latin typeface="Raleway"/>
                <a:ea typeface="Raleway"/>
                <a:cs typeface="Raleway"/>
                <a:sym typeface="Raleway"/>
              </a:rPr>
              <a:t> </a:t>
            </a:r>
            <a:r>
              <a:rPr lang="en-US" sz="1000" b="1" i="0" u="none" strike="noStrike" cap="none">
                <a:solidFill>
                  <a:srgbClr val="4472C4"/>
                </a:solidFill>
                <a:latin typeface="Raleway"/>
                <a:ea typeface="Raleway"/>
                <a:cs typeface="Raleway"/>
                <a:sym typeface="Raleway"/>
              </a:rPr>
              <a:t>$437B </a:t>
            </a:r>
            <a:r>
              <a:rPr lang="en-US" sz="1000" b="0" i="0" u="none" strike="noStrike" cap="none">
                <a:solidFill>
                  <a:srgbClr val="000000"/>
                </a:solidFill>
                <a:latin typeface="Raleway"/>
                <a:ea typeface="Raleway"/>
                <a:cs typeface="Raleway"/>
                <a:sym typeface="Raleway"/>
              </a:rPr>
              <a:t> to cut carbon emissions and accelerate the energy transition.</a:t>
            </a:r>
            <a:endParaRPr sz="1000" b="1" i="0" u="none" strike="noStrike" cap="none">
              <a:solidFill>
                <a:srgbClr val="000000"/>
              </a:solidFill>
              <a:latin typeface="Raleway"/>
              <a:ea typeface="Raleway"/>
              <a:cs typeface="Raleway"/>
              <a:sym typeface="Raleway"/>
            </a:endParaRPr>
          </a:p>
        </p:txBody>
      </p:sp>
      <p:sp>
        <p:nvSpPr>
          <p:cNvPr id="376" name="Google Shape;376;g20ed0b9a6cb_0_404"/>
          <p:cNvSpPr/>
          <p:nvPr/>
        </p:nvSpPr>
        <p:spPr>
          <a:xfrm>
            <a:off x="4196601" y="990013"/>
            <a:ext cx="996900" cy="271200"/>
          </a:xfrm>
          <a:prstGeom prst="roundRect">
            <a:avLst>
              <a:gd name="adj" fmla="val 50000"/>
            </a:avLst>
          </a:prstGeom>
          <a:solidFill>
            <a:srgbClr val="6FA8D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FFFFFF"/>
                </a:solidFill>
                <a:latin typeface="Raleway Medium"/>
                <a:ea typeface="Raleway Medium"/>
                <a:cs typeface="Raleway Medium"/>
                <a:sym typeface="Raleway Medium"/>
              </a:rPr>
              <a:t>Mar 2021</a:t>
            </a:r>
            <a:endParaRPr sz="900" b="0" i="0" u="none" strike="noStrike" cap="none">
              <a:solidFill>
                <a:srgbClr val="FFFFFF"/>
              </a:solidFill>
              <a:latin typeface="Raleway"/>
              <a:ea typeface="Raleway"/>
              <a:cs typeface="Raleway"/>
              <a:sym typeface="Raleway"/>
            </a:endParaRPr>
          </a:p>
        </p:txBody>
      </p:sp>
      <p:sp>
        <p:nvSpPr>
          <p:cNvPr id="377" name="Google Shape;377;g20ed0b9a6cb_0_404"/>
          <p:cNvSpPr/>
          <p:nvPr/>
        </p:nvSpPr>
        <p:spPr>
          <a:xfrm rot="5400000">
            <a:off x="4537600" y="1326125"/>
            <a:ext cx="308400" cy="239700"/>
          </a:xfrm>
          <a:prstGeom prst="rightArrow">
            <a:avLst>
              <a:gd name="adj1" fmla="val 50000"/>
              <a:gd name="adj2" fmla="val 50000"/>
            </a:avLst>
          </a:prstGeom>
          <a:solidFill>
            <a:srgbClr val="CFE2F3"/>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300" b="0" i="0" u="none" strike="noStrike" cap="none">
              <a:solidFill>
                <a:srgbClr val="000000"/>
              </a:solidFill>
              <a:latin typeface="Raleway"/>
              <a:ea typeface="Raleway"/>
              <a:cs typeface="Raleway"/>
              <a:sym typeface="Raleway"/>
            </a:endParaRPr>
          </a:p>
        </p:txBody>
      </p:sp>
      <p:sp>
        <p:nvSpPr>
          <p:cNvPr id="378" name="Google Shape;378;g20ed0b9a6cb_0_404"/>
          <p:cNvSpPr txBox="1"/>
          <p:nvPr/>
        </p:nvSpPr>
        <p:spPr>
          <a:xfrm>
            <a:off x="5283154" y="1512838"/>
            <a:ext cx="3279300" cy="515700"/>
          </a:xfrm>
          <a:prstGeom prst="rect">
            <a:avLst/>
          </a:prstGeom>
          <a:noFill/>
          <a:ln w="9525" cap="flat" cmpd="sng">
            <a:solidFill>
              <a:srgbClr val="0B5394"/>
            </a:solidFill>
            <a:prstDash val="dash"/>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000" b="1" i="0" u="none" strike="noStrike" cap="none">
                <a:solidFill>
                  <a:schemeClr val="dk1"/>
                </a:solidFill>
                <a:latin typeface="Raleway"/>
                <a:ea typeface="Raleway"/>
                <a:cs typeface="Raleway"/>
                <a:sym typeface="Raleway"/>
              </a:rPr>
              <a:t>Bipartisan Infrastructure Law (BIL): </a:t>
            </a:r>
            <a:r>
              <a:rPr lang="en-US" sz="1000" b="1" i="0" u="none" strike="noStrike" cap="none">
                <a:solidFill>
                  <a:srgbClr val="4472C4"/>
                </a:solidFill>
                <a:latin typeface="Raleway"/>
                <a:ea typeface="Raleway"/>
                <a:cs typeface="Raleway"/>
                <a:sym typeface="Raleway"/>
              </a:rPr>
              <a:t>$1.2T</a:t>
            </a:r>
            <a:r>
              <a:rPr lang="en-US" sz="1000" b="1" i="0" u="none" strike="noStrike" cap="none">
                <a:solidFill>
                  <a:schemeClr val="dk1"/>
                </a:solidFill>
                <a:latin typeface="Raleway"/>
                <a:ea typeface="Raleway"/>
                <a:cs typeface="Raleway"/>
                <a:sym typeface="Raleway"/>
              </a:rPr>
              <a:t>, </a:t>
            </a:r>
            <a:r>
              <a:rPr lang="en-US" sz="1000" b="0" i="0" u="none" strike="noStrike" cap="none">
                <a:solidFill>
                  <a:schemeClr val="dk1"/>
                </a:solidFill>
                <a:latin typeface="Raleway"/>
                <a:ea typeface="Raleway"/>
                <a:cs typeface="Raleway"/>
                <a:sym typeface="Raleway"/>
              </a:rPr>
              <a:t>the l</a:t>
            </a:r>
            <a:r>
              <a:rPr lang="en-US" sz="1000" b="0" i="0" u="none" strike="noStrike" cap="none">
                <a:solidFill>
                  <a:srgbClr val="000000"/>
                </a:solidFill>
                <a:latin typeface="Raleway"/>
                <a:ea typeface="Raleway"/>
                <a:cs typeface="Raleway"/>
                <a:sym typeface="Raleway"/>
              </a:rPr>
              <a:t>argest investment in physical infrastructure.</a:t>
            </a:r>
            <a:endParaRPr sz="1000" b="0" i="0" u="none" strike="noStrike" cap="none">
              <a:solidFill>
                <a:schemeClr val="dk1"/>
              </a:solidFill>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22da5b37f7f_2_0"/>
          <p:cNvSpPr txBox="1">
            <a:spLocks noGrp="1"/>
          </p:cNvSpPr>
          <p:nvPr>
            <p:ph type="title"/>
          </p:nvPr>
        </p:nvSpPr>
        <p:spPr>
          <a:xfrm>
            <a:off x="194850" y="36875"/>
            <a:ext cx="8754300" cy="81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520"/>
              <a:buFont typeface="Arial"/>
              <a:buNone/>
            </a:pPr>
            <a:r>
              <a:rPr lang="en-US" sz="1900" b="1" dirty="0">
                <a:solidFill>
                  <a:srgbClr val="1C4587"/>
                </a:solidFill>
                <a:latin typeface="Raleway"/>
                <a:ea typeface="Raleway"/>
                <a:cs typeface="Raleway"/>
                <a:sym typeface="Raleway"/>
              </a:rPr>
              <a:t>These investments are targeting strategic areas, including energy, transportation, and manufacturing</a:t>
            </a:r>
            <a:endParaRPr sz="1900" b="1" dirty="0">
              <a:solidFill>
                <a:srgbClr val="000000"/>
              </a:solidFill>
              <a:latin typeface="Raleway"/>
              <a:ea typeface="Raleway"/>
              <a:cs typeface="Raleway"/>
              <a:sym typeface="Raleway"/>
            </a:endParaRPr>
          </a:p>
        </p:txBody>
      </p:sp>
      <p:sp>
        <p:nvSpPr>
          <p:cNvPr id="384" name="Google Shape;384;g22da5b37f7f_2_0"/>
          <p:cNvSpPr txBox="1"/>
          <p:nvPr/>
        </p:nvSpPr>
        <p:spPr>
          <a:xfrm>
            <a:off x="0" y="4220200"/>
            <a:ext cx="86862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Notes: </a:t>
            </a:r>
            <a:r>
              <a:rPr lang="en-US" sz="800" b="0" i="0" u="none" strike="noStrike" cap="none">
                <a:solidFill>
                  <a:srgbClr val="000000"/>
                </a:solidFill>
                <a:latin typeface="Raleway"/>
                <a:ea typeface="Raleway"/>
                <a:cs typeface="Raleway"/>
                <a:sym typeface="Raleway"/>
              </a:rPr>
              <a:t>(*) The BIL allocates an estimated $1.2 trillion in total funding over ten years, but only $550 billion in allocations is new spending during the next five years. (**)This figure includes $200 B allocated for scientific R&amp;D and commercialization initiatives. (***) The IRA is focused on clean energy, making investments across a wide range of sectors, such as energy ($250.6B), manufacturing ($47.7B), environment ($46.4B), transportation and EVs ($23.4B), agriculture ($20.9B),and water ($4.7B).  (****) Funds to upgrade power infrastructure and grid automation, including clean-energy technology. (*****) The BIL has funding for roads and bridges; passenger and freight rail; airports, ports, and waterways; public transit; electric vehicles; safety; and reconnecting communities. </a:t>
            </a:r>
            <a:r>
              <a:rPr lang="en-US" sz="800" b="1" i="0" u="none" strike="noStrike" cap="none">
                <a:solidFill>
                  <a:srgbClr val="000000"/>
                </a:solidFill>
                <a:latin typeface="Raleway"/>
                <a:ea typeface="Raleway"/>
                <a:cs typeface="Raleway"/>
                <a:sym typeface="Raleway"/>
              </a:rPr>
              <a:t>Source</a:t>
            </a:r>
            <a:r>
              <a:rPr lang="en-US" sz="800" b="0" i="0" u="none" strike="noStrike" cap="none">
                <a:solidFill>
                  <a:srgbClr val="000000"/>
                </a:solidFill>
                <a:latin typeface="Raleway"/>
                <a:ea typeface="Raleway"/>
                <a:cs typeface="Raleway"/>
                <a:sym typeface="Raleway"/>
              </a:rPr>
              <a:t>: own elaboration based on </a:t>
            </a:r>
            <a:r>
              <a:rPr lang="en-US" sz="800" b="0" i="0" u="sng" strike="noStrike" cap="none">
                <a:solidFill>
                  <a:schemeClr val="hlink"/>
                </a:solidFill>
                <a:latin typeface="Raleway"/>
                <a:ea typeface="Raleway"/>
                <a:cs typeface="Raleway"/>
                <a:sym typeface="Raleway"/>
              </a:rPr>
              <a:t>The Inflation Reduction Act: Here’s what’s in it, </a:t>
            </a:r>
            <a:r>
              <a:rPr lang="en-US" sz="800" b="0" i="0" u="none" strike="noStrike" cap="none">
                <a:solidFill>
                  <a:srgbClr val="000000"/>
                </a:solidFill>
                <a:latin typeface="Raleway"/>
                <a:ea typeface="Raleway"/>
                <a:cs typeface="Raleway"/>
                <a:sym typeface="Raleway"/>
              </a:rPr>
              <a:t>McKinsey; </a:t>
            </a:r>
            <a:r>
              <a:rPr lang="en-US" sz="800" b="0" i="0" u="sng" strike="noStrike" cap="none">
                <a:solidFill>
                  <a:schemeClr val="hlink"/>
                </a:solidFill>
                <a:latin typeface="Raleway"/>
                <a:ea typeface="Raleway"/>
                <a:cs typeface="Raleway"/>
                <a:sym typeface="Raleway"/>
              </a:rPr>
              <a:t>The US Bipartisan Infrastructure Law: Breaking it down,</a:t>
            </a:r>
            <a:r>
              <a:rPr lang="en-US" sz="800" b="0" i="0" u="none" strike="noStrike" cap="none">
                <a:solidFill>
                  <a:srgbClr val="000000"/>
                </a:solidFill>
                <a:latin typeface="Raleway"/>
                <a:ea typeface="Raleway"/>
                <a:cs typeface="Raleway"/>
                <a:sym typeface="Raleway"/>
              </a:rPr>
              <a:t> McKinsey; </a:t>
            </a:r>
            <a:r>
              <a:rPr lang="en-US" sz="800" b="0" i="0" u="sng" strike="noStrike" cap="none">
                <a:solidFill>
                  <a:schemeClr val="hlink"/>
                </a:solidFill>
                <a:latin typeface="Raleway"/>
                <a:ea typeface="Raleway"/>
                <a:cs typeface="Raleway"/>
                <a:sym typeface="Raleway"/>
              </a:rPr>
              <a:t>The Inflation Reduction Act: Here’s what’s in it, </a:t>
            </a:r>
            <a:r>
              <a:rPr lang="en-US" sz="800" b="0" i="0" u="none" strike="noStrike" cap="none">
                <a:solidFill>
                  <a:srgbClr val="000000"/>
                </a:solidFill>
                <a:latin typeface="Raleway"/>
                <a:ea typeface="Raleway"/>
                <a:cs typeface="Raleway"/>
                <a:sym typeface="Raleway"/>
              </a:rPr>
              <a:t>McKinsey; </a:t>
            </a:r>
            <a:r>
              <a:rPr lang="en-US" sz="800" b="0" i="0" u="sng" strike="noStrike" cap="none">
                <a:solidFill>
                  <a:schemeClr val="hlink"/>
                </a:solidFill>
                <a:latin typeface="Raleway"/>
                <a:ea typeface="Raleway"/>
                <a:cs typeface="Raleway"/>
                <a:sym typeface="Raleway"/>
              </a:rPr>
              <a:t>The CHIPS and Science Act:Here’s what’s in it</a:t>
            </a:r>
            <a:r>
              <a:rPr lang="en-US" sz="800" b="0" i="0" u="none" strike="noStrike" cap="none">
                <a:solidFill>
                  <a:srgbClr val="000000"/>
                </a:solidFill>
                <a:latin typeface="Raleway"/>
                <a:ea typeface="Raleway"/>
                <a:cs typeface="Raleway"/>
                <a:sym typeface="Raleway"/>
              </a:rPr>
              <a:t> McKinsey.</a:t>
            </a:r>
            <a:endParaRPr sz="800" b="0" i="0" u="sng" strike="noStrike" cap="none">
              <a:solidFill>
                <a:schemeClr val="hlink"/>
              </a:solidFill>
              <a:latin typeface="Raleway"/>
              <a:ea typeface="Raleway"/>
              <a:cs typeface="Raleway"/>
              <a:sym typeface="Raleway"/>
            </a:endParaRPr>
          </a:p>
        </p:txBody>
      </p:sp>
      <p:sp>
        <p:nvSpPr>
          <p:cNvPr id="385" name="Google Shape;385;g22da5b37f7f_2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b="1">
                <a:solidFill>
                  <a:srgbClr val="1C4587"/>
                </a:solidFill>
                <a:latin typeface="Raleway"/>
                <a:ea typeface="Raleway"/>
                <a:cs typeface="Raleway"/>
                <a:sym typeface="Raleway"/>
              </a:rPr>
              <a:t>13</a:t>
            </a:fld>
            <a:endParaRPr b="1">
              <a:solidFill>
                <a:srgbClr val="1C4587"/>
              </a:solidFill>
              <a:latin typeface="Raleway"/>
              <a:ea typeface="Raleway"/>
              <a:cs typeface="Raleway"/>
              <a:sym typeface="Raleway"/>
            </a:endParaRPr>
          </a:p>
        </p:txBody>
      </p:sp>
      <p:sp>
        <p:nvSpPr>
          <p:cNvPr id="386" name="Google Shape;386;g22da5b37f7f_2_0"/>
          <p:cNvSpPr txBox="1"/>
          <p:nvPr/>
        </p:nvSpPr>
        <p:spPr>
          <a:xfrm>
            <a:off x="972200" y="849725"/>
            <a:ext cx="6772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520"/>
              <a:buFont typeface="Arial"/>
              <a:buNone/>
            </a:pPr>
            <a:r>
              <a:rPr lang="en-US" sz="1200" b="1" i="0" u="none" strike="noStrike" cap="none">
                <a:solidFill>
                  <a:schemeClr val="dk1"/>
                </a:solidFill>
                <a:latin typeface="Raleway"/>
                <a:ea typeface="Raleway"/>
                <a:cs typeface="Raleway"/>
                <a:sym typeface="Raleway"/>
              </a:rPr>
              <a:t>BIL, CHIPS Act and IRA spending for selected sectors. </a:t>
            </a:r>
            <a:r>
              <a:rPr lang="en-US" sz="1200" b="0" i="0" u="none" strike="noStrike" cap="none">
                <a:solidFill>
                  <a:srgbClr val="282828"/>
                </a:solidFill>
                <a:latin typeface="Raleway"/>
                <a:ea typeface="Raleway"/>
                <a:cs typeface="Raleway"/>
                <a:sym typeface="Raleway"/>
              </a:rPr>
              <a:t>In billions.</a:t>
            </a:r>
            <a:endParaRPr sz="1400" b="0" i="0" u="none" strike="noStrike" cap="none">
              <a:solidFill>
                <a:srgbClr val="000000"/>
              </a:solidFill>
              <a:latin typeface="Arial"/>
              <a:ea typeface="Arial"/>
              <a:cs typeface="Arial"/>
              <a:sym typeface="Arial"/>
            </a:endParaRPr>
          </a:p>
        </p:txBody>
      </p:sp>
      <p:pic>
        <p:nvPicPr>
          <p:cNvPr id="387" name="Google Shape;387;g22da5b37f7f_2_0"/>
          <p:cNvPicPr preferRelativeResize="0"/>
          <p:nvPr/>
        </p:nvPicPr>
        <p:blipFill rotWithShape="1">
          <a:blip r:embed="rId3">
            <a:alphaModFix/>
          </a:blip>
          <a:srcRect/>
          <a:stretch/>
        </p:blipFill>
        <p:spPr>
          <a:xfrm>
            <a:off x="701626" y="1162350"/>
            <a:ext cx="7740750" cy="2982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2376b733774_2_145"/>
          <p:cNvSpPr txBox="1">
            <a:spLocks noGrp="1"/>
          </p:cNvSpPr>
          <p:nvPr>
            <p:ph type="title" idx="4294967295"/>
          </p:nvPr>
        </p:nvSpPr>
        <p:spPr>
          <a:xfrm>
            <a:off x="189625" y="36875"/>
            <a:ext cx="8754300" cy="81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90"/>
              <a:buFont typeface="Arial"/>
              <a:buNone/>
            </a:pPr>
            <a:r>
              <a:rPr lang="en-US" sz="1900" b="1" dirty="0">
                <a:solidFill>
                  <a:srgbClr val="1C4587"/>
                </a:solidFill>
                <a:latin typeface="Raleway"/>
                <a:ea typeface="Raleway"/>
                <a:cs typeface="Raleway"/>
                <a:sym typeface="Raleway"/>
              </a:rPr>
              <a:t>Several states are making major moves to take advantage of incoming funding and investments </a:t>
            </a:r>
            <a:endParaRPr sz="1900" b="1" dirty="0">
              <a:solidFill>
                <a:srgbClr val="1C4587"/>
              </a:solidFill>
              <a:latin typeface="Raleway"/>
              <a:ea typeface="Raleway"/>
              <a:cs typeface="Raleway"/>
              <a:sym typeface="Raleway"/>
            </a:endParaRPr>
          </a:p>
          <a:p>
            <a:pPr marL="0" lvl="0" indent="0" algn="l" rtl="0">
              <a:lnSpc>
                <a:spcPct val="100000"/>
              </a:lnSpc>
              <a:spcBef>
                <a:spcPts val="0"/>
              </a:spcBef>
              <a:spcAft>
                <a:spcPts val="0"/>
              </a:spcAft>
              <a:buClr>
                <a:schemeClr val="dk1"/>
              </a:buClr>
              <a:buSzPts val="990"/>
              <a:buFont typeface="Arial"/>
              <a:buNone/>
            </a:pPr>
            <a:endParaRPr sz="1900" b="1" dirty="0">
              <a:solidFill>
                <a:srgbClr val="1C4587"/>
              </a:solidFill>
              <a:latin typeface="Raleway"/>
              <a:ea typeface="Raleway"/>
              <a:cs typeface="Raleway"/>
              <a:sym typeface="Raleway"/>
            </a:endParaRPr>
          </a:p>
          <a:p>
            <a:pPr marL="0" lvl="0" indent="0" algn="l" rtl="0">
              <a:lnSpc>
                <a:spcPct val="90000"/>
              </a:lnSpc>
              <a:spcBef>
                <a:spcPts val="0"/>
              </a:spcBef>
              <a:spcAft>
                <a:spcPts val="0"/>
              </a:spcAft>
              <a:buClr>
                <a:schemeClr val="dk1"/>
              </a:buClr>
              <a:buSzPts val="2400"/>
              <a:buFont typeface="Calibri"/>
              <a:buNone/>
            </a:pPr>
            <a:endParaRPr sz="1900" b="1" dirty="0">
              <a:solidFill>
                <a:srgbClr val="1C4587"/>
              </a:solidFill>
              <a:latin typeface="Raleway"/>
              <a:ea typeface="Raleway"/>
              <a:cs typeface="Raleway"/>
              <a:sym typeface="Raleway"/>
            </a:endParaRPr>
          </a:p>
          <a:p>
            <a:pPr marL="0" lvl="0" indent="0" algn="l" rtl="0">
              <a:lnSpc>
                <a:spcPct val="100000"/>
              </a:lnSpc>
              <a:spcBef>
                <a:spcPts val="0"/>
              </a:spcBef>
              <a:spcAft>
                <a:spcPts val="0"/>
              </a:spcAft>
              <a:buClr>
                <a:schemeClr val="dk1"/>
              </a:buClr>
              <a:buSzPts val="990"/>
              <a:buFont typeface="Arial"/>
              <a:buNone/>
            </a:pPr>
            <a:endParaRPr sz="1900" b="1" dirty="0">
              <a:solidFill>
                <a:srgbClr val="1C4587"/>
              </a:solidFill>
              <a:latin typeface="Raleway"/>
              <a:ea typeface="Raleway"/>
              <a:cs typeface="Raleway"/>
              <a:sym typeface="Raleway"/>
            </a:endParaRPr>
          </a:p>
        </p:txBody>
      </p:sp>
      <p:sp>
        <p:nvSpPr>
          <p:cNvPr id="393" name="Google Shape;393;g2376b733774_2_145"/>
          <p:cNvSpPr txBox="1"/>
          <p:nvPr/>
        </p:nvSpPr>
        <p:spPr>
          <a:xfrm>
            <a:off x="0" y="4951199"/>
            <a:ext cx="6943200" cy="192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Raleway"/>
                <a:ea typeface="Raleway"/>
                <a:cs typeface="Raleway"/>
                <a:sym typeface="Raleway"/>
              </a:rPr>
              <a:t>Source:</a:t>
            </a:r>
            <a:r>
              <a:rPr lang="en-US" sz="800" b="0" i="0" u="none" strike="noStrike" cap="none">
                <a:solidFill>
                  <a:schemeClr val="dk1"/>
                </a:solidFill>
                <a:latin typeface="Raleway"/>
                <a:ea typeface="Raleway"/>
                <a:cs typeface="Raleway"/>
                <a:sym typeface="Raleway"/>
              </a:rPr>
              <a:t> New Localism Associates.</a:t>
            </a:r>
            <a:endParaRPr sz="800" b="0" i="0" u="none" strike="noStrike" cap="none">
              <a:solidFill>
                <a:schemeClr val="dk1"/>
              </a:solidFill>
              <a:latin typeface="Raleway"/>
              <a:ea typeface="Raleway"/>
              <a:cs typeface="Raleway"/>
              <a:sym typeface="Raleway"/>
            </a:endParaRPr>
          </a:p>
        </p:txBody>
      </p:sp>
      <p:sp>
        <p:nvSpPr>
          <p:cNvPr id="394" name="Google Shape;394;g2376b733774_2_1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lnSpcReduction="10000"/>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
        <p:nvSpPr>
          <p:cNvPr id="395" name="Google Shape;395;g2376b733774_2_145"/>
          <p:cNvSpPr txBox="1"/>
          <p:nvPr/>
        </p:nvSpPr>
        <p:spPr>
          <a:xfrm>
            <a:off x="657130" y="2590137"/>
            <a:ext cx="1752000" cy="1670100"/>
          </a:xfrm>
          <a:prstGeom prst="rect">
            <a:avLst/>
          </a:prstGeom>
          <a:noFill/>
          <a:ln>
            <a:noFill/>
          </a:ln>
        </p:spPr>
        <p:txBody>
          <a:bodyPr spcFirstLastPara="1" wrap="square" lIns="68575" tIns="34275" rIns="68575" bIns="34275" anchor="t" anchorCtr="0">
            <a:spAutoFit/>
          </a:bodyPr>
          <a:lstStyle/>
          <a:p>
            <a:pPr marL="215900" marR="0" lvl="0" indent="-209550" algn="l" rtl="0">
              <a:lnSpc>
                <a:spcPct val="100000"/>
              </a:lnSpc>
              <a:spcBef>
                <a:spcPts val="0"/>
              </a:spcBef>
              <a:spcAft>
                <a:spcPts val="0"/>
              </a:spcAft>
              <a:buClr>
                <a:schemeClr val="dk1"/>
              </a:buClr>
              <a:buSzPts val="1300"/>
              <a:buFont typeface="Arial"/>
              <a:buChar char="•"/>
            </a:pPr>
            <a:r>
              <a:rPr lang="en-US" sz="1300" b="1" i="0" u="none" strike="noStrike" cap="none">
                <a:solidFill>
                  <a:schemeClr val="dk1"/>
                </a:solidFill>
                <a:latin typeface="Raleway"/>
                <a:ea typeface="Raleway"/>
                <a:cs typeface="Raleway"/>
                <a:sym typeface="Raleway"/>
              </a:rPr>
              <a:t>Detroit Center of Innovation, Michigan Central, and Wayne State: </a:t>
            </a:r>
            <a:r>
              <a:rPr lang="en-US" sz="1300" b="0" i="0" u="none" strike="noStrike" cap="none">
                <a:solidFill>
                  <a:schemeClr val="dk1"/>
                </a:solidFill>
                <a:latin typeface="Raleway"/>
                <a:ea typeface="Raleway"/>
                <a:cs typeface="Raleway"/>
                <a:sym typeface="Raleway"/>
              </a:rPr>
              <a:t>$100M </a:t>
            </a:r>
            <a:r>
              <a:rPr lang="en-US" sz="1300" b="0" i="1" u="none" strike="noStrike" cap="none">
                <a:solidFill>
                  <a:schemeClr val="dk1"/>
                </a:solidFill>
                <a:latin typeface="Raleway"/>
                <a:ea typeface="Raleway"/>
                <a:cs typeface="Raleway"/>
                <a:sym typeface="Raleway"/>
              </a:rPr>
              <a:t>each</a:t>
            </a:r>
            <a:r>
              <a:rPr lang="en-US" sz="1300" b="0" i="0" u="none" strike="noStrike" cap="none">
                <a:solidFill>
                  <a:schemeClr val="dk1"/>
                </a:solidFill>
                <a:latin typeface="Raleway"/>
                <a:ea typeface="Raleway"/>
                <a:cs typeface="Raleway"/>
                <a:sym typeface="Raleway"/>
              </a:rPr>
              <a:t> to advance research, innovation, and entrepreneurship</a:t>
            </a:r>
            <a:endParaRPr sz="1000" b="0" i="0" u="none" strike="noStrike" cap="none">
              <a:solidFill>
                <a:srgbClr val="000000"/>
              </a:solidFill>
              <a:latin typeface="Raleway"/>
              <a:ea typeface="Raleway"/>
              <a:cs typeface="Raleway"/>
              <a:sym typeface="Raleway"/>
            </a:endParaRPr>
          </a:p>
        </p:txBody>
      </p:sp>
      <p:pic>
        <p:nvPicPr>
          <p:cNvPr id="396" name="Google Shape;396;g2376b733774_2_145" descr="Michigan Icon 144317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07754" y="1730324"/>
            <a:ext cx="850739" cy="766100"/>
          </a:xfrm>
          <a:prstGeom prst="rect">
            <a:avLst/>
          </a:prstGeom>
          <a:noFill/>
          <a:ln>
            <a:noFill/>
          </a:ln>
        </p:spPr>
      </p:pic>
      <p:pic>
        <p:nvPicPr>
          <p:cNvPr id="397" name="Google Shape;397;g2376b733774_2_145" descr="ohio Icon 238165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177271" y="1800161"/>
            <a:ext cx="626425" cy="626425"/>
          </a:xfrm>
          <a:prstGeom prst="rect">
            <a:avLst/>
          </a:prstGeom>
          <a:noFill/>
          <a:ln>
            <a:noFill/>
          </a:ln>
        </p:spPr>
      </p:pic>
      <p:pic>
        <p:nvPicPr>
          <p:cNvPr id="398" name="Google Shape;398;g2376b733774_2_145" descr="New York Icon 340265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70833" y="1800161"/>
            <a:ext cx="709948" cy="626425"/>
          </a:xfrm>
          <a:prstGeom prst="rect">
            <a:avLst/>
          </a:prstGeom>
          <a:noFill/>
          <a:ln>
            <a:noFill/>
          </a:ln>
        </p:spPr>
      </p:pic>
      <p:sp>
        <p:nvSpPr>
          <p:cNvPr id="399" name="Google Shape;399;g2376b733774_2_145"/>
          <p:cNvSpPr txBox="1"/>
          <p:nvPr/>
        </p:nvSpPr>
        <p:spPr>
          <a:xfrm>
            <a:off x="2719763" y="2590121"/>
            <a:ext cx="2313900" cy="2007600"/>
          </a:xfrm>
          <a:prstGeom prst="rect">
            <a:avLst/>
          </a:prstGeom>
          <a:noFill/>
          <a:ln>
            <a:noFill/>
          </a:ln>
        </p:spPr>
        <p:txBody>
          <a:bodyPr spcFirstLastPara="1" wrap="square" lIns="68575" tIns="34275" rIns="68575" bIns="34275" anchor="t" anchorCtr="0">
            <a:noAutofit/>
          </a:bodyPr>
          <a:lstStyle/>
          <a:p>
            <a:pPr marL="177800" marR="0" lvl="0" indent="-171450" algn="l" rtl="0">
              <a:lnSpc>
                <a:spcPct val="90000"/>
              </a:lnSpc>
              <a:spcBef>
                <a:spcPts val="0"/>
              </a:spcBef>
              <a:spcAft>
                <a:spcPts val="0"/>
              </a:spcAft>
              <a:buClr>
                <a:schemeClr val="dk1"/>
              </a:buClr>
              <a:buSzPts val="1300"/>
              <a:buFont typeface="Arial"/>
              <a:buChar char="•"/>
            </a:pPr>
            <a:r>
              <a:rPr lang="en-US" sz="1300" b="1" i="0" u="none" strike="noStrike" cap="none">
                <a:solidFill>
                  <a:schemeClr val="dk1"/>
                </a:solidFill>
                <a:latin typeface="Raleway"/>
                <a:ea typeface="Raleway"/>
                <a:cs typeface="Raleway"/>
                <a:sym typeface="Raleway"/>
              </a:rPr>
              <a:t>Intel in Ohio: </a:t>
            </a:r>
            <a:r>
              <a:rPr lang="en-US" sz="1300" b="0" i="0" u="none" strike="noStrike" cap="none">
                <a:solidFill>
                  <a:schemeClr val="dk1"/>
                </a:solidFill>
                <a:latin typeface="Raleway"/>
                <a:ea typeface="Raleway"/>
                <a:cs typeface="Raleway"/>
                <a:sym typeface="Raleway"/>
              </a:rPr>
              <a:t>$1B+ incentives for Intel’s new plant in Licking County (job creation tax credit; roads, sewage, and water projects)</a:t>
            </a:r>
            <a:endParaRPr sz="1000" b="0" i="0" u="none" strike="noStrike" cap="none">
              <a:solidFill>
                <a:srgbClr val="000000"/>
              </a:solidFill>
              <a:latin typeface="Raleway"/>
              <a:ea typeface="Raleway"/>
              <a:cs typeface="Raleway"/>
              <a:sym typeface="Raleway"/>
            </a:endParaRPr>
          </a:p>
          <a:p>
            <a:pPr marL="177800" marR="0" lvl="0" indent="-171450" algn="l" rtl="0">
              <a:lnSpc>
                <a:spcPct val="90000"/>
              </a:lnSpc>
              <a:spcBef>
                <a:spcPts val="800"/>
              </a:spcBef>
              <a:spcAft>
                <a:spcPts val="0"/>
              </a:spcAft>
              <a:buClr>
                <a:schemeClr val="dk1"/>
              </a:buClr>
              <a:buSzPts val="1300"/>
              <a:buFont typeface="Arial"/>
              <a:buChar char="•"/>
            </a:pPr>
            <a:r>
              <a:rPr lang="en-US" sz="1300" b="1" i="0" u="none" strike="noStrike" cap="none">
                <a:solidFill>
                  <a:schemeClr val="dk1"/>
                </a:solidFill>
                <a:latin typeface="Raleway"/>
                <a:ea typeface="Raleway"/>
                <a:cs typeface="Raleway"/>
                <a:sym typeface="Raleway"/>
              </a:rPr>
              <a:t>Micron in New York</a:t>
            </a:r>
            <a:r>
              <a:rPr lang="en-US" sz="1300" b="0" i="0" u="none" strike="noStrike" cap="none">
                <a:solidFill>
                  <a:schemeClr val="dk1"/>
                </a:solidFill>
                <a:latin typeface="Raleway"/>
                <a:ea typeface="Raleway"/>
                <a:cs typeface="Raleway"/>
                <a:sym typeface="Raleway"/>
              </a:rPr>
              <a:t>: $10B Green CHIPS Bill to attract big manufacturers to the state</a:t>
            </a:r>
            <a:endParaRPr sz="1000" b="0" i="0" u="none" strike="noStrike" cap="none">
              <a:solidFill>
                <a:srgbClr val="000000"/>
              </a:solidFill>
              <a:latin typeface="Raleway"/>
              <a:ea typeface="Raleway"/>
              <a:cs typeface="Raleway"/>
              <a:sym typeface="Raleway"/>
            </a:endParaRPr>
          </a:p>
        </p:txBody>
      </p:sp>
      <p:sp>
        <p:nvSpPr>
          <p:cNvPr id="400" name="Google Shape;400;g2376b733774_2_145"/>
          <p:cNvSpPr txBox="1"/>
          <p:nvPr/>
        </p:nvSpPr>
        <p:spPr>
          <a:xfrm>
            <a:off x="595574" y="1165533"/>
            <a:ext cx="1875000" cy="469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accent1"/>
                </a:solidFill>
                <a:latin typeface="Raleway"/>
                <a:ea typeface="Raleway"/>
                <a:cs typeface="Raleway"/>
                <a:sym typeface="Raleway"/>
              </a:rPr>
              <a:t>New Centers of Excellence</a:t>
            </a:r>
            <a:endParaRPr sz="1000" b="0" i="0" u="none" strike="noStrike" cap="none">
              <a:solidFill>
                <a:srgbClr val="000000"/>
              </a:solidFill>
              <a:latin typeface="Raleway"/>
              <a:ea typeface="Raleway"/>
              <a:cs typeface="Raleway"/>
              <a:sym typeface="Raleway"/>
            </a:endParaRPr>
          </a:p>
        </p:txBody>
      </p:sp>
      <p:sp>
        <p:nvSpPr>
          <p:cNvPr id="401" name="Google Shape;401;g2376b733774_2_145"/>
          <p:cNvSpPr txBox="1"/>
          <p:nvPr/>
        </p:nvSpPr>
        <p:spPr>
          <a:xfrm>
            <a:off x="2939224" y="1061658"/>
            <a:ext cx="1875000" cy="669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accent1"/>
                </a:solidFill>
                <a:latin typeface="Raleway"/>
                <a:ea typeface="Raleway"/>
                <a:cs typeface="Raleway"/>
                <a:sym typeface="Raleway"/>
              </a:rPr>
              <a:t>Aggressive Manufacturing Incentives</a:t>
            </a:r>
            <a:endParaRPr sz="1000" b="0" i="0" u="none" strike="noStrike" cap="none">
              <a:solidFill>
                <a:srgbClr val="000000"/>
              </a:solidFill>
              <a:latin typeface="Raleway"/>
              <a:ea typeface="Raleway"/>
              <a:cs typeface="Raleway"/>
              <a:sym typeface="Raleway"/>
            </a:endParaRPr>
          </a:p>
        </p:txBody>
      </p:sp>
      <p:sp>
        <p:nvSpPr>
          <p:cNvPr id="402" name="Google Shape;402;g2376b733774_2_145"/>
          <p:cNvSpPr txBox="1"/>
          <p:nvPr/>
        </p:nvSpPr>
        <p:spPr>
          <a:xfrm>
            <a:off x="5964883" y="1165533"/>
            <a:ext cx="1875000" cy="469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accent1"/>
                </a:solidFill>
                <a:latin typeface="Raleway"/>
                <a:ea typeface="Raleway"/>
                <a:cs typeface="Raleway"/>
                <a:sym typeface="Raleway"/>
              </a:rPr>
              <a:t>Regional Economic Development</a:t>
            </a:r>
            <a:endParaRPr sz="1000" b="0" i="0" u="none" strike="noStrike" cap="none">
              <a:solidFill>
                <a:srgbClr val="000000"/>
              </a:solidFill>
              <a:latin typeface="Raleway"/>
              <a:ea typeface="Raleway"/>
              <a:cs typeface="Raleway"/>
              <a:sym typeface="Raleway"/>
            </a:endParaRPr>
          </a:p>
        </p:txBody>
      </p:sp>
      <p:sp>
        <p:nvSpPr>
          <p:cNvPr id="403" name="Google Shape;403;g2376b733774_2_145"/>
          <p:cNvSpPr txBox="1"/>
          <p:nvPr/>
        </p:nvSpPr>
        <p:spPr>
          <a:xfrm>
            <a:off x="5230475" y="2600946"/>
            <a:ext cx="3343800" cy="2150700"/>
          </a:xfrm>
          <a:prstGeom prst="rect">
            <a:avLst/>
          </a:prstGeom>
          <a:noFill/>
          <a:ln>
            <a:noFill/>
          </a:ln>
        </p:spPr>
        <p:txBody>
          <a:bodyPr spcFirstLastPara="1" wrap="square" lIns="68575" tIns="34275" rIns="68575" bIns="34275" anchor="t" anchorCtr="0">
            <a:noAutofit/>
          </a:bodyPr>
          <a:lstStyle/>
          <a:p>
            <a:pPr marL="177800" marR="0" lvl="0" indent="-171450" algn="l" rtl="0">
              <a:lnSpc>
                <a:spcPct val="90000"/>
              </a:lnSpc>
              <a:spcBef>
                <a:spcPts val="0"/>
              </a:spcBef>
              <a:spcAft>
                <a:spcPts val="0"/>
              </a:spcAft>
              <a:buClr>
                <a:schemeClr val="dk1"/>
              </a:buClr>
              <a:buSzPts val="1300"/>
              <a:buFont typeface="Arial"/>
              <a:buChar char="•"/>
            </a:pPr>
            <a:r>
              <a:rPr lang="en-US" sz="1300" b="1" i="0" u="none" strike="noStrike" cap="none">
                <a:solidFill>
                  <a:schemeClr val="dk1"/>
                </a:solidFill>
                <a:latin typeface="Raleway"/>
                <a:ea typeface="Raleway"/>
                <a:cs typeface="Raleway"/>
                <a:sym typeface="Raleway"/>
              </a:rPr>
              <a:t>California Economic Resilience Fund: </a:t>
            </a:r>
            <a:r>
              <a:rPr lang="en-US" sz="1300" b="0" i="0" u="none" strike="noStrike" cap="none">
                <a:solidFill>
                  <a:schemeClr val="dk1"/>
                </a:solidFill>
                <a:latin typeface="Raleway"/>
                <a:ea typeface="Raleway"/>
                <a:cs typeface="Raleway"/>
                <a:sym typeface="Raleway"/>
              </a:rPr>
              <a:t>$500M Community Economic Resilience Fund for regional economic strategies</a:t>
            </a:r>
            <a:endParaRPr sz="1000" b="0" i="0" u="none" strike="noStrike" cap="none">
              <a:solidFill>
                <a:srgbClr val="000000"/>
              </a:solidFill>
              <a:latin typeface="Raleway"/>
              <a:ea typeface="Raleway"/>
              <a:cs typeface="Raleway"/>
              <a:sym typeface="Raleway"/>
            </a:endParaRPr>
          </a:p>
          <a:p>
            <a:pPr marL="177800" marR="0" lvl="0" indent="-171450" algn="l" rtl="0">
              <a:lnSpc>
                <a:spcPct val="90000"/>
              </a:lnSpc>
              <a:spcBef>
                <a:spcPts val="800"/>
              </a:spcBef>
              <a:spcAft>
                <a:spcPts val="0"/>
              </a:spcAft>
              <a:buClr>
                <a:schemeClr val="dk1"/>
              </a:buClr>
              <a:buSzPts val="1300"/>
              <a:buFont typeface="Arial"/>
              <a:buChar char="•"/>
            </a:pPr>
            <a:r>
              <a:rPr lang="en-US" sz="1300" b="1" i="0" u="none" strike="noStrike" cap="none">
                <a:solidFill>
                  <a:schemeClr val="dk1"/>
                </a:solidFill>
                <a:latin typeface="Raleway"/>
                <a:ea typeface="Raleway"/>
                <a:cs typeface="Raleway"/>
                <a:sym typeface="Raleway"/>
              </a:rPr>
              <a:t>Connecticut Innovation Corridor: </a:t>
            </a:r>
            <a:r>
              <a:rPr lang="en-US" sz="1300" b="0" i="0" u="none" strike="noStrike" cap="none">
                <a:solidFill>
                  <a:schemeClr val="dk1"/>
                </a:solidFill>
                <a:latin typeface="Raleway"/>
                <a:ea typeface="Raleway"/>
                <a:cs typeface="Raleway"/>
                <a:sym typeface="Raleway"/>
              </a:rPr>
              <a:t>$100M for regional economic clusters </a:t>
            </a:r>
            <a:endParaRPr sz="1000" b="0" i="0" u="none" strike="noStrike" cap="none">
              <a:solidFill>
                <a:srgbClr val="000000"/>
              </a:solidFill>
              <a:latin typeface="Raleway"/>
              <a:ea typeface="Raleway"/>
              <a:cs typeface="Raleway"/>
              <a:sym typeface="Raleway"/>
            </a:endParaRPr>
          </a:p>
          <a:p>
            <a:pPr marL="177800" marR="0" lvl="0" indent="-171450" algn="l" rtl="0">
              <a:lnSpc>
                <a:spcPct val="90000"/>
              </a:lnSpc>
              <a:spcBef>
                <a:spcPts val="800"/>
              </a:spcBef>
              <a:spcAft>
                <a:spcPts val="0"/>
              </a:spcAft>
              <a:buClr>
                <a:schemeClr val="dk1"/>
              </a:buClr>
              <a:buSzPts val="1300"/>
              <a:buFont typeface="Arial"/>
              <a:buChar char="•"/>
            </a:pPr>
            <a:r>
              <a:rPr lang="en-US" sz="1300" b="1" i="0" u="none" strike="noStrike" cap="none">
                <a:solidFill>
                  <a:schemeClr val="dk1"/>
                </a:solidFill>
                <a:latin typeface="Raleway"/>
                <a:ea typeface="Raleway"/>
                <a:cs typeface="Raleway"/>
                <a:sym typeface="Raleway"/>
              </a:rPr>
              <a:t>Indiana Regional Economic Acceleration &amp; Development Initiative:</a:t>
            </a:r>
            <a:r>
              <a:rPr lang="en-US" sz="1300" b="0" i="0" u="none" strike="noStrike" cap="none">
                <a:solidFill>
                  <a:schemeClr val="dk1"/>
                </a:solidFill>
                <a:latin typeface="Raleway"/>
                <a:ea typeface="Raleway"/>
                <a:cs typeface="Raleway"/>
                <a:sym typeface="Raleway"/>
              </a:rPr>
              <a:t> $500M for regional strategic investments</a:t>
            </a:r>
            <a:endParaRPr sz="1000" b="0" i="0" u="none" strike="noStrike" cap="none">
              <a:solidFill>
                <a:srgbClr val="000000"/>
              </a:solidFill>
              <a:latin typeface="Raleway"/>
              <a:ea typeface="Raleway"/>
              <a:cs typeface="Raleway"/>
              <a:sym typeface="Raleway"/>
            </a:endParaRPr>
          </a:p>
          <a:p>
            <a:pPr marL="177800" marR="0" lvl="0" indent="-88900" algn="l" rtl="0">
              <a:lnSpc>
                <a:spcPct val="90000"/>
              </a:lnSpc>
              <a:spcBef>
                <a:spcPts val="800"/>
              </a:spcBef>
              <a:spcAft>
                <a:spcPts val="0"/>
              </a:spcAft>
              <a:buClr>
                <a:schemeClr val="dk1"/>
              </a:buClr>
              <a:buSzPts val="1400"/>
              <a:buFont typeface="Arial"/>
              <a:buNone/>
            </a:pPr>
            <a:endParaRPr sz="1300" b="0" i="0" u="none" strike="noStrike" cap="none">
              <a:solidFill>
                <a:schemeClr val="dk1"/>
              </a:solidFill>
              <a:latin typeface="Raleway"/>
              <a:ea typeface="Raleway"/>
              <a:cs typeface="Raleway"/>
              <a:sym typeface="Raleway"/>
            </a:endParaRPr>
          </a:p>
        </p:txBody>
      </p:sp>
      <p:pic>
        <p:nvPicPr>
          <p:cNvPr id="404" name="Google Shape;404;g2376b733774_2_145" descr="california Icon 110699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950077" y="1825363"/>
            <a:ext cx="576021" cy="576020"/>
          </a:xfrm>
          <a:prstGeom prst="rect">
            <a:avLst/>
          </a:prstGeom>
          <a:noFill/>
          <a:ln>
            <a:noFill/>
          </a:ln>
        </p:spPr>
      </p:pic>
      <p:pic>
        <p:nvPicPr>
          <p:cNvPr id="405" name="Google Shape;405;g2376b733774_2_145" descr="connecticut Icon 93927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626981" y="1817929"/>
            <a:ext cx="626424" cy="626424"/>
          </a:xfrm>
          <a:prstGeom prst="rect">
            <a:avLst/>
          </a:prstGeom>
          <a:noFill/>
          <a:ln>
            <a:noFill/>
          </a:ln>
        </p:spPr>
      </p:pic>
      <p:pic>
        <p:nvPicPr>
          <p:cNvPr id="406" name="Google Shape;406;g2376b733774_2_145" descr="Indiana Icon 101285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282688" y="1766160"/>
            <a:ext cx="435776" cy="64607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23" name="Google Shape;423;g219e6cbf010_0_23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25006" y="886675"/>
            <a:ext cx="5230990" cy="3134652"/>
          </a:xfrm>
          <a:prstGeom prst="rect">
            <a:avLst/>
          </a:prstGeom>
          <a:noFill/>
          <a:ln>
            <a:noFill/>
          </a:ln>
        </p:spPr>
      </p:pic>
      <p:grpSp>
        <p:nvGrpSpPr>
          <p:cNvPr id="424" name="Google Shape;424;g219e6cbf010_0_235"/>
          <p:cNvGrpSpPr/>
          <p:nvPr/>
        </p:nvGrpSpPr>
        <p:grpSpPr>
          <a:xfrm>
            <a:off x="3217528" y="4438489"/>
            <a:ext cx="2845944" cy="354373"/>
            <a:chOff x="488850" y="929625"/>
            <a:chExt cx="3338351" cy="481944"/>
          </a:xfrm>
        </p:grpSpPr>
        <p:pic>
          <p:nvPicPr>
            <p:cNvPr id="425" name="Google Shape;425;g219e6cbf010_0_23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82725" y="956062"/>
              <a:ext cx="1244476" cy="169025"/>
            </a:xfrm>
            <a:prstGeom prst="rect">
              <a:avLst/>
            </a:prstGeom>
            <a:noFill/>
            <a:ln>
              <a:noFill/>
            </a:ln>
          </p:spPr>
        </p:pic>
        <p:pic>
          <p:nvPicPr>
            <p:cNvPr id="426" name="Google Shape;426;g219e6cbf010_0_2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65050" y="1176350"/>
              <a:ext cx="1954325" cy="203420"/>
            </a:xfrm>
            <a:prstGeom prst="rect">
              <a:avLst/>
            </a:prstGeom>
            <a:noFill/>
            <a:ln>
              <a:noFill/>
            </a:ln>
          </p:spPr>
        </p:pic>
        <p:pic>
          <p:nvPicPr>
            <p:cNvPr id="427" name="Google Shape;427;g219e6cbf010_0_23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88850" y="929625"/>
              <a:ext cx="1954323" cy="221875"/>
            </a:xfrm>
            <a:prstGeom prst="rect">
              <a:avLst/>
            </a:prstGeom>
            <a:noFill/>
            <a:ln>
              <a:noFill/>
            </a:ln>
          </p:spPr>
        </p:pic>
        <p:pic>
          <p:nvPicPr>
            <p:cNvPr id="428" name="Google Shape;428;g219e6cbf010_0_235"/>
            <p:cNvPicPr preferRelativeResize="0"/>
            <p:nvPr/>
          </p:nvPicPr>
          <p:blipFill rotWithShape="1">
            <a:blip r:embed="rId7" cstate="screen">
              <a:alphaModFix/>
              <a:extLst>
                <a:ext uri="{28A0092B-C50C-407E-A947-70E740481C1C}">
                  <a14:useLocalDpi xmlns:a14="http://schemas.microsoft.com/office/drawing/2010/main"/>
                </a:ext>
              </a:extLst>
            </a:blip>
            <a:srcRect b="-8"/>
            <a:stretch/>
          </p:blipFill>
          <p:spPr>
            <a:xfrm>
              <a:off x="2520676" y="1242544"/>
              <a:ext cx="1244476" cy="169025"/>
            </a:xfrm>
            <a:prstGeom prst="rect">
              <a:avLst/>
            </a:prstGeom>
            <a:noFill/>
            <a:ln>
              <a:noFill/>
            </a:ln>
          </p:spPr>
        </p:pic>
      </p:grpSp>
      <p:sp>
        <p:nvSpPr>
          <p:cNvPr id="429" name="Google Shape;429;g219e6cbf010_0_235"/>
          <p:cNvSpPr txBox="1">
            <a:spLocks noGrp="1"/>
          </p:cNvSpPr>
          <p:nvPr>
            <p:ph type="title"/>
          </p:nvPr>
        </p:nvSpPr>
        <p:spPr>
          <a:xfrm>
            <a:off x="189625" y="36875"/>
            <a:ext cx="8754300" cy="525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520"/>
              <a:buFont typeface="Arial"/>
              <a:buNone/>
            </a:pPr>
            <a:r>
              <a:rPr lang="en-US" sz="1900" b="1" dirty="0">
                <a:solidFill>
                  <a:srgbClr val="1C4587"/>
                </a:solidFill>
                <a:latin typeface="Raleway"/>
                <a:ea typeface="Raleway"/>
                <a:cs typeface="Raleway"/>
                <a:sym typeface="Raleway"/>
              </a:rPr>
              <a:t>This has resulted in a highly-distributed manufacturing boom across the country, following a decades-long trend of dispersed production in the United States</a:t>
            </a:r>
            <a:endParaRPr sz="1900" b="1" dirty="0">
              <a:solidFill>
                <a:srgbClr val="1C4587"/>
              </a:solidFill>
              <a:latin typeface="Raleway"/>
              <a:ea typeface="Raleway"/>
              <a:cs typeface="Raleway"/>
              <a:sym typeface="Raleway"/>
            </a:endParaRPr>
          </a:p>
        </p:txBody>
      </p:sp>
      <p:sp>
        <p:nvSpPr>
          <p:cNvPr id="430" name="Google Shape;430;g219e6cbf010_0_2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90000"/>
              </a:lnSpc>
              <a:spcBef>
                <a:spcPts val="0"/>
              </a:spcBef>
              <a:spcAft>
                <a:spcPts val="0"/>
              </a:spcAft>
              <a:buClr>
                <a:srgbClr val="000000"/>
              </a:buClr>
              <a:buSzPts val="1000"/>
              <a:buFont typeface="Arial"/>
              <a:buNone/>
            </a:pPr>
            <a:fld id="{00000000-1234-1234-1234-123412341234}" type="slidenum">
              <a:rPr lang="en-US" sz="1000" b="1">
                <a:solidFill>
                  <a:srgbClr val="1C4587"/>
                </a:solidFill>
                <a:latin typeface="Raleway"/>
                <a:ea typeface="Raleway"/>
                <a:cs typeface="Raleway"/>
                <a:sym typeface="Raleway"/>
              </a:rPr>
              <a:t>15</a:t>
            </a:fld>
            <a:endParaRPr sz="1000" b="1">
              <a:solidFill>
                <a:srgbClr val="1C4587"/>
              </a:solidFill>
              <a:latin typeface="Raleway"/>
              <a:ea typeface="Raleway"/>
              <a:cs typeface="Raleway"/>
              <a:sym typeface="Raleway"/>
            </a:endParaRPr>
          </a:p>
        </p:txBody>
      </p:sp>
      <p:sp>
        <p:nvSpPr>
          <p:cNvPr id="431" name="Google Shape;431;g219e6cbf010_0_235"/>
          <p:cNvSpPr txBox="1"/>
          <p:nvPr/>
        </p:nvSpPr>
        <p:spPr>
          <a:xfrm>
            <a:off x="1474208" y="4069187"/>
            <a:ext cx="6332585" cy="36930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1200" b="1" i="0" u="none" strike="noStrike" cap="none" dirty="0">
                <a:solidFill>
                  <a:srgbClr val="000000"/>
                </a:solidFill>
                <a:latin typeface="Raleway"/>
                <a:ea typeface="Raleway"/>
                <a:cs typeface="Raleway"/>
                <a:sym typeface="Raleway"/>
              </a:rPr>
              <a:t>Private investment during current administration in selected industries</a:t>
            </a:r>
            <a:endParaRPr sz="1200" b="1" i="0" u="none" strike="noStrike" cap="none" dirty="0">
              <a:solidFill>
                <a:srgbClr val="000000"/>
              </a:solidFill>
              <a:latin typeface="Raleway"/>
              <a:ea typeface="Raleway"/>
              <a:cs typeface="Raleway"/>
              <a:sym typeface="Raleway"/>
            </a:endParaRPr>
          </a:p>
        </p:txBody>
      </p:sp>
    </p:spTree>
    <p:extLst>
      <p:ext uri="{BB962C8B-B14F-4D97-AF65-F5344CB8AC3E}">
        <p14:creationId xmlns:p14="http://schemas.microsoft.com/office/powerpoint/2010/main" val="2012325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g22df3f27950_5_8"/>
          <p:cNvPicPr preferRelativeResize="0"/>
          <p:nvPr/>
        </p:nvPicPr>
        <p:blipFill rotWithShape="1">
          <a:blip r:embed="rId3" cstate="screen">
            <a:alphaModFix amt="29000"/>
            <a:extLst>
              <a:ext uri="{28A0092B-C50C-407E-A947-70E740481C1C}">
                <a14:useLocalDpi xmlns:a14="http://schemas.microsoft.com/office/drawing/2010/main"/>
              </a:ext>
            </a:extLst>
          </a:blip>
          <a:srcRect/>
          <a:stretch/>
        </p:blipFill>
        <p:spPr>
          <a:xfrm>
            <a:off x="25" y="25"/>
            <a:ext cx="9144000" cy="5143500"/>
          </a:xfrm>
          <a:prstGeom prst="rect">
            <a:avLst/>
          </a:prstGeom>
          <a:noFill/>
          <a:ln>
            <a:noFill/>
          </a:ln>
        </p:spPr>
      </p:pic>
      <p:sp>
        <p:nvSpPr>
          <p:cNvPr id="479" name="Google Shape;479;g22df3f27950_5_8"/>
          <p:cNvSpPr txBox="1"/>
          <p:nvPr/>
        </p:nvSpPr>
        <p:spPr>
          <a:xfrm>
            <a:off x="628651" y="779407"/>
            <a:ext cx="1702200" cy="35448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rgbClr val="FFFFFF"/>
              </a:buClr>
              <a:buSzPts val="3000"/>
              <a:buFont typeface="Calibri"/>
              <a:buNone/>
            </a:pPr>
            <a:r>
              <a:rPr lang="en-US" sz="2800" b="1" i="0" u="none" strike="noStrike" cap="none">
                <a:solidFill>
                  <a:schemeClr val="dk1"/>
                </a:solidFill>
                <a:latin typeface="Raleway"/>
                <a:ea typeface="Raleway"/>
                <a:cs typeface="Raleway"/>
                <a:sym typeface="Raleway"/>
              </a:rPr>
              <a:t>Contents</a:t>
            </a:r>
            <a:endParaRPr sz="1000" b="0" i="0" u="none" strike="noStrike" cap="none">
              <a:solidFill>
                <a:schemeClr val="dk1"/>
              </a:solidFill>
              <a:latin typeface="Raleway"/>
              <a:ea typeface="Raleway"/>
              <a:cs typeface="Raleway"/>
              <a:sym typeface="Raleway"/>
            </a:endParaRPr>
          </a:p>
        </p:txBody>
      </p:sp>
      <p:cxnSp>
        <p:nvCxnSpPr>
          <p:cNvPr id="480" name="Google Shape;480;g22df3f27950_5_8"/>
          <p:cNvCxnSpPr/>
          <p:nvPr/>
        </p:nvCxnSpPr>
        <p:spPr>
          <a:xfrm>
            <a:off x="2427725" y="1217584"/>
            <a:ext cx="0" cy="2827800"/>
          </a:xfrm>
          <a:prstGeom prst="straightConnector1">
            <a:avLst/>
          </a:prstGeom>
          <a:noFill/>
          <a:ln w="28575" cap="flat" cmpd="sng">
            <a:solidFill>
              <a:schemeClr val="dk1"/>
            </a:solidFill>
            <a:prstDash val="solid"/>
            <a:miter lim="800000"/>
            <a:headEnd type="none" w="sm" len="sm"/>
            <a:tailEnd type="none" w="sm" len="sm"/>
          </a:ln>
        </p:spPr>
      </p:cxnSp>
      <p:sp>
        <p:nvSpPr>
          <p:cNvPr id="482" name="Google Shape;482;g22df3f27950_5_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1000" b="1">
                <a:solidFill>
                  <a:srgbClr val="1C4587"/>
                </a:solidFill>
                <a:latin typeface="Raleway"/>
                <a:ea typeface="Raleway"/>
                <a:cs typeface="Raleway"/>
                <a:sym typeface="Raleway"/>
              </a:rPr>
              <a:t>16</a:t>
            </a:fld>
            <a:endParaRPr sz="1000" b="1">
              <a:solidFill>
                <a:srgbClr val="1C4587"/>
              </a:solidFill>
              <a:latin typeface="Raleway"/>
              <a:ea typeface="Raleway"/>
              <a:cs typeface="Raleway"/>
              <a:sym typeface="Raleway"/>
            </a:endParaRPr>
          </a:p>
        </p:txBody>
      </p:sp>
      <p:graphicFrame>
        <p:nvGraphicFramePr>
          <p:cNvPr id="3" name="Google Shape;262;g22df3f27950_6_553">
            <a:extLst>
              <a:ext uri="{FF2B5EF4-FFF2-40B4-BE49-F238E27FC236}">
                <a16:creationId xmlns:a16="http://schemas.microsoft.com/office/drawing/2014/main" id="{2308D048-D703-BD98-7E9A-D738E1A22CAF}"/>
              </a:ext>
            </a:extLst>
          </p:cNvPr>
          <p:cNvGraphicFramePr/>
          <p:nvPr>
            <p:extLst>
              <p:ext uri="{D42A27DB-BD31-4B8C-83A1-F6EECF244321}">
                <p14:modId xmlns:p14="http://schemas.microsoft.com/office/powerpoint/2010/main" val="2998213898"/>
              </p:ext>
            </p:extLst>
          </p:nvPr>
        </p:nvGraphicFramePr>
        <p:xfrm>
          <a:off x="2665410" y="1454284"/>
          <a:ext cx="4233800" cy="2354400"/>
        </p:xfrm>
        <a:graphic>
          <a:graphicData uri="http://schemas.openxmlformats.org/drawingml/2006/table">
            <a:tbl>
              <a:tblPr bandRow="1">
                <a:noFill/>
                <a:tableStyleId>{C426A68D-0CF2-4B1B-9F7D-E29FA989A61C}</a:tableStyleId>
              </a:tblPr>
              <a:tblGrid>
                <a:gridCol w="4233800">
                  <a:extLst>
                    <a:ext uri="{9D8B030D-6E8A-4147-A177-3AD203B41FA5}">
                      <a16:colId xmlns:a16="http://schemas.microsoft.com/office/drawing/2014/main" val="20000"/>
                    </a:ext>
                  </a:extLst>
                </a:gridCol>
              </a:tblGrid>
              <a:tr h="588600">
                <a:tc>
                  <a:txBody>
                    <a:bodyPr/>
                    <a:lstStyle/>
                    <a:p>
                      <a:pPr marL="0" marR="0" lvl="0" indent="0" algn="l" rtl="0">
                        <a:lnSpc>
                          <a:spcPct val="100000"/>
                        </a:lnSpc>
                        <a:spcBef>
                          <a:spcPts val="0"/>
                        </a:spcBef>
                        <a:spcAft>
                          <a:spcPts val="0"/>
                        </a:spcAft>
                        <a:buClr>
                          <a:srgbClr val="000000"/>
                        </a:buClr>
                        <a:buSzPts val="1400"/>
                        <a:buFont typeface="Arial"/>
                        <a:buNone/>
                      </a:pPr>
                      <a:r>
                        <a:rPr lang="en-US" sz="1400" b="0" u="none" strike="noStrike" cap="none" dirty="0">
                          <a:latin typeface="Raleway"/>
                          <a:ea typeface="Raleway"/>
                          <a:cs typeface="Raleway"/>
                          <a:sym typeface="Raleway"/>
                        </a:rPr>
                        <a:t>The Downtown Crisis</a:t>
                      </a:r>
                      <a:endParaRPr sz="700" b="0" u="none" strike="noStrike" cap="none" dirty="0">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588600">
                <a:tc>
                  <a:txBody>
                    <a:bodyPr/>
                    <a:lstStyle/>
                    <a:p>
                      <a:pPr marL="0" marR="0" lvl="0" indent="0" algn="l" rtl="0">
                        <a:lnSpc>
                          <a:spcPct val="100000"/>
                        </a:lnSpc>
                        <a:spcBef>
                          <a:spcPts val="0"/>
                        </a:spcBef>
                        <a:spcAft>
                          <a:spcPts val="0"/>
                        </a:spcAft>
                        <a:buClr>
                          <a:srgbClr val="000000"/>
                        </a:buClr>
                        <a:buSzPts val="1400"/>
                        <a:buFont typeface="Arial"/>
                        <a:buNone/>
                      </a:pPr>
                      <a:r>
                        <a:rPr lang="en-US" sz="1400" b="0" u="none" strike="noStrike" cap="none" dirty="0">
                          <a:latin typeface="Raleway"/>
                          <a:ea typeface="Raleway"/>
                          <a:cs typeface="Raleway"/>
                          <a:sym typeface="Raleway"/>
                        </a:rPr>
                        <a:t>An Economy in Transition </a:t>
                      </a:r>
                      <a:endParaRPr sz="1400" b="0" u="none" strike="noStrike" cap="none" dirty="0">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588600">
                <a:tc>
                  <a:txBody>
                    <a:bodyPr/>
                    <a:lstStyle/>
                    <a:p>
                      <a:pPr marL="0" marR="0" lvl="0" indent="0" algn="l" rtl="0">
                        <a:lnSpc>
                          <a:spcPct val="115000"/>
                        </a:lnSpc>
                        <a:spcBef>
                          <a:spcPts val="0"/>
                        </a:spcBef>
                        <a:spcAft>
                          <a:spcPts val="0"/>
                        </a:spcAft>
                        <a:buClr>
                          <a:schemeClr val="dk1"/>
                        </a:buClr>
                        <a:buSzPts val="1100"/>
                        <a:buFont typeface="Arial"/>
                        <a:buNone/>
                      </a:pPr>
                      <a:r>
                        <a:rPr lang="en-US" sz="1400" b="1" u="none" strike="noStrike" cap="none" dirty="0">
                          <a:latin typeface="Raleway"/>
                          <a:ea typeface="Raleway"/>
                          <a:cs typeface="Raleway"/>
                          <a:sym typeface="Raleway"/>
                        </a:rPr>
                        <a:t>Early Policy Signals</a:t>
                      </a:r>
                      <a:endParaRPr sz="1400" b="1" u="none" strike="noStrike" cap="none" dirty="0">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lgn="ctr">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3"/>
                  </a:ext>
                </a:extLst>
              </a:tr>
              <a:tr h="588600">
                <a:tc>
                  <a:txBody>
                    <a:bodyPr/>
                    <a:lstStyle/>
                    <a:p>
                      <a:pPr marL="0" marR="0" lvl="0" indent="0" algn="l" rtl="0">
                        <a:lnSpc>
                          <a:spcPct val="100000"/>
                        </a:lnSpc>
                        <a:spcBef>
                          <a:spcPts val="0"/>
                        </a:spcBef>
                        <a:spcAft>
                          <a:spcPts val="0"/>
                        </a:spcAft>
                        <a:buClr>
                          <a:schemeClr val="dk1"/>
                        </a:buClr>
                        <a:buSzPts val="1100"/>
                        <a:buFont typeface="Arial"/>
                        <a:buNone/>
                      </a:pPr>
                      <a:r>
                        <a:rPr lang="en-US" sz="1400" u="none" strike="noStrike" cap="none" dirty="0">
                          <a:latin typeface="Raleway"/>
                          <a:ea typeface="Raleway"/>
                          <a:cs typeface="Raleway"/>
                          <a:sym typeface="Raleway"/>
                        </a:rPr>
                        <a:t>What Comes Next? </a:t>
                      </a: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27513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A661FC9-7ED7-B1FE-2283-53DA5F7B6AB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
        <p:nvSpPr>
          <p:cNvPr id="63" name="TextBox 62">
            <a:extLst>
              <a:ext uri="{FF2B5EF4-FFF2-40B4-BE49-F238E27FC236}">
                <a16:creationId xmlns:a16="http://schemas.microsoft.com/office/drawing/2014/main" id="{288CFB0D-8648-8134-FFEC-D745B19282EA}"/>
              </a:ext>
            </a:extLst>
          </p:cNvPr>
          <p:cNvSpPr txBox="1"/>
          <p:nvPr/>
        </p:nvSpPr>
        <p:spPr>
          <a:xfrm>
            <a:off x="476115" y="852925"/>
            <a:ext cx="3585735" cy="461665"/>
          </a:xfrm>
          <a:prstGeom prst="rect">
            <a:avLst/>
          </a:prstGeom>
          <a:noFill/>
        </p:spPr>
        <p:txBody>
          <a:bodyPr wrap="square" rtlCol="0">
            <a:spAutoFit/>
          </a:bodyPr>
          <a:lstStyle/>
          <a:p>
            <a:r>
              <a:rPr lang="en-US" sz="1200" b="1" dirty="0">
                <a:solidFill>
                  <a:schemeClr val="accent1"/>
                </a:solidFill>
              </a:rPr>
              <a:t>Over-indexed on infrastructure, manufacturing, innovation, and climate policy</a:t>
            </a:r>
          </a:p>
        </p:txBody>
      </p:sp>
      <p:sp>
        <p:nvSpPr>
          <p:cNvPr id="64" name="TextBox 63">
            <a:extLst>
              <a:ext uri="{FF2B5EF4-FFF2-40B4-BE49-F238E27FC236}">
                <a16:creationId xmlns:a16="http://schemas.microsoft.com/office/drawing/2014/main" id="{E983C477-2A40-6197-6855-AFECADDC442C}"/>
              </a:ext>
            </a:extLst>
          </p:cNvPr>
          <p:cNvSpPr txBox="1"/>
          <p:nvPr/>
        </p:nvSpPr>
        <p:spPr>
          <a:xfrm>
            <a:off x="5280664" y="4330529"/>
            <a:ext cx="3226576" cy="461665"/>
          </a:xfrm>
          <a:prstGeom prst="rect">
            <a:avLst/>
          </a:prstGeom>
          <a:noFill/>
        </p:spPr>
        <p:txBody>
          <a:bodyPr wrap="square" rtlCol="0">
            <a:spAutoFit/>
          </a:bodyPr>
          <a:lstStyle/>
          <a:p>
            <a:pPr algn="r"/>
            <a:r>
              <a:rPr lang="en-US" sz="1200" b="1" dirty="0">
                <a:solidFill>
                  <a:schemeClr val="accent1"/>
                </a:solidFill>
              </a:rPr>
              <a:t>under-indexed on downtowns, housing, and community development</a:t>
            </a:r>
          </a:p>
        </p:txBody>
      </p:sp>
      <p:sp>
        <p:nvSpPr>
          <p:cNvPr id="65" name="Oval 64">
            <a:extLst>
              <a:ext uri="{FF2B5EF4-FFF2-40B4-BE49-F238E27FC236}">
                <a16:creationId xmlns:a16="http://schemas.microsoft.com/office/drawing/2014/main" id="{FCDEF7E7-F0FA-6363-5CC5-1E8241D21FB0}"/>
              </a:ext>
            </a:extLst>
          </p:cNvPr>
          <p:cNvSpPr/>
          <p:nvPr/>
        </p:nvSpPr>
        <p:spPr>
          <a:xfrm>
            <a:off x="778281" y="1605494"/>
            <a:ext cx="1474076" cy="147447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6" name="TextBox 65">
            <a:extLst>
              <a:ext uri="{FF2B5EF4-FFF2-40B4-BE49-F238E27FC236}">
                <a16:creationId xmlns:a16="http://schemas.microsoft.com/office/drawing/2014/main" id="{1D65BEF9-4472-3C68-C26D-5A02C1D42C9E}"/>
              </a:ext>
            </a:extLst>
          </p:cNvPr>
          <p:cNvSpPr txBox="1"/>
          <p:nvPr/>
        </p:nvSpPr>
        <p:spPr>
          <a:xfrm>
            <a:off x="867015" y="2508298"/>
            <a:ext cx="1287078" cy="474829"/>
          </a:xfrm>
          <a:prstGeom prst="rect">
            <a:avLst/>
          </a:prstGeom>
          <a:noFill/>
        </p:spPr>
        <p:txBody>
          <a:bodyPr wrap="square" rtlCol="0">
            <a:noAutofit/>
          </a:bodyPr>
          <a:lstStyle/>
          <a:p>
            <a:pPr algn="ctr"/>
            <a:r>
              <a:rPr lang="en-US" sz="1200" b="1" dirty="0"/>
              <a:t>Manufacturing</a:t>
            </a:r>
          </a:p>
        </p:txBody>
      </p:sp>
      <p:pic>
        <p:nvPicPr>
          <p:cNvPr id="67" name="Picture 12">
            <a:extLst>
              <a:ext uri="{FF2B5EF4-FFF2-40B4-BE49-F238E27FC236}">
                <a16:creationId xmlns:a16="http://schemas.microsoft.com/office/drawing/2014/main" id="{50829FDB-C79C-65A2-A781-43B14A98DFC4}"/>
              </a:ext>
            </a:extLst>
          </p:cNvPr>
          <p:cNvPicPr>
            <a:picLocks noChangeAspect="1" noChangeArrowheads="1"/>
          </p:cNvPicPr>
          <p:nvPr/>
        </p:nvPicPr>
        <p:blipFill>
          <a:blip r:embed="rId2">
            <a:extLst>
              <a:ext uri="{837473B0-CC2E-450A-ABE3-18F120FF3D39}">
                <a1611:picAttrSrcUrl xmlns:a1611="http://schemas.microsoft.com/office/drawing/2016/11/main" r:id="rId3"/>
              </a:ext>
            </a:extLst>
          </a:blip>
          <a:srcRect l="16895" r="16895"/>
          <a:stretch/>
        </p:blipFill>
        <p:spPr bwMode="auto">
          <a:xfrm>
            <a:off x="1166129" y="1708787"/>
            <a:ext cx="689936" cy="689936"/>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68" name="Oval 67">
            <a:extLst>
              <a:ext uri="{FF2B5EF4-FFF2-40B4-BE49-F238E27FC236}">
                <a16:creationId xmlns:a16="http://schemas.microsoft.com/office/drawing/2014/main" id="{FE81E673-0D79-4A99-83FD-16AD6E79F4B8}"/>
              </a:ext>
            </a:extLst>
          </p:cNvPr>
          <p:cNvSpPr/>
          <p:nvPr/>
        </p:nvSpPr>
        <p:spPr>
          <a:xfrm>
            <a:off x="2624977" y="1609207"/>
            <a:ext cx="1474076" cy="147447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9" name="TextBox 68">
            <a:extLst>
              <a:ext uri="{FF2B5EF4-FFF2-40B4-BE49-F238E27FC236}">
                <a16:creationId xmlns:a16="http://schemas.microsoft.com/office/drawing/2014/main" id="{97C373DB-4BCF-78BA-0679-FE1396C87842}"/>
              </a:ext>
            </a:extLst>
          </p:cNvPr>
          <p:cNvSpPr txBox="1"/>
          <p:nvPr/>
        </p:nvSpPr>
        <p:spPr>
          <a:xfrm>
            <a:off x="2802445" y="2532435"/>
            <a:ext cx="1109609" cy="474829"/>
          </a:xfrm>
          <a:prstGeom prst="rect">
            <a:avLst/>
          </a:prstGeom>
          <a:noFill/>
        </p:spPr>
        <p:txBody>
          <a:bodyPr wrap="square" rtlCol="0">
            <a:noAutofit/>
          </a:bodyPr>
          <a:lstStyle/>
          <a:p>
            <a:pPr algn="ctr"/>
            <a:r>
              <a:rPr lang="en-US" sz="1200" b="1" dirty="0"/>
              <a:t>Climate and Energy</a:t>
            </a:r>
          </a:p>
        </p:txBody>
      </p:sp>
      <p:pic>
        <p:nvPicPr>
          <p:cNvPr id="70" name="Picture 12">
            <a:extLst>
              <a:ext uri="{FF2B5EF4-FFF2-40B4-BE49-F238E27FC236}">
                <a16:creationId xmlns:a16="http://schemas.microsoft.com/office/drawing/2014/main" id="{105EC019-87D3-D47D-7310-D129F40241E6}"/>
              </a:ext>
            </a:extLst>
          </p:cNvPr>
          <p:cNvPicPr>
            <a:picLocks noChangeAspect="1" noChangeArrowheads="1"/>
          </p:cNvPicPr>
          <p:nvPr/>
        </p:nvPicPr>
        <p:blipFill>
          <a:blip r:embed="rId4">
            <a:extLst>
              <a:ext uri="{837473B0-CC2E-450A-ABE3-18F120FF3D39}">
                <a1611:picAttrSrcUrl xmlns:a1611="http://schemas.microsoft.com/office/drawing/2016/11/main" r:id="rId5"/>
              </a:ext>
            </a:extLst>
          </a:blip>
          <a:srcRect l="13174" r="13174"/>
          <a:stretch/>
        </p:blipFill>
        <p:spPr bwMode="auto">
          <a:xfrm>
            <a:off x="3012825" y="1712500"/>
            <a:ext cx="689936" cy="689936"/>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71" name="Oval 70">
            <a:extLst>
              <a:ext uri="{FF2B5EF4-FFF2-40B4-BE49-F238E27FC236}">
                <a16:creationId xmlns:a16="http://schemas.microsoft.com/office/drawing/2014/main" id="{6A4FE93E-877A-05D0-F1BF-1087A5496E13}"/>
              </a:ext>
            </a:extLst>
          </p:cNvPr>
          <p:cNvSpPr/>
          <p:nvPr/>
        </p:nvSpPr>
        <p:spPr>
          <a:xfrm>
            <a:off x="778281" y="3317724"/>
            <a:ext cx="1474076" cy="147447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2" name="TextBox 71">
            <a:extLst>
              <a:ext uri="{FF2B5EF4-FFF2-40B4-BE49-F238E27FC236}">
                <a16:creationId xmlns:a16="http://schemas.microsoft.com/office/drawing/2014/main" id="{1F97C1FC-2C34-5F04-6FC3-049CB3FE731A}"/>
              </a:ext>
            </a:extLst>
          </p:cNvPr>
          <p:cNvSpPr txBox="1"/>
          <p:nvPr/>
        </p:nvSpPr>
        <p:spPr>
          <a:xfrm>
            <a:off x="955750" y="4246676"/>
            <a:ext cx="1109609" cy="369420"/>
          </a:xfrm>
          <a:prstGeom prst="rect">
            <a:avLst/>
          </a:prstGeom>
          <a:noFill/>
        </p:spPr>
        <p:txBody>
          <a:bodyPr wrap="square" rtlCol="0">
            <a:noAutofit/>
          </a:bodyPr>
          <a:lstStyle/>
          <a:p>
            <a:pPr algn="ctr"/>
            <a:r>
              <a:rPr lang="en-US" sz="1200" b="1" dirty="0"/>
              <a:t>Innovation </a:t>
            </a:r>
          </a:p>
        </p:txBody>
      </p:sp>
      <p:pic>
        <p:nvPicPr>
          <p:cNvPr id="73" name="Picture 12">
            <a:extLst>
              <a:ext uri="{FF2B5EF4-FFF2-40B4-BE49-F238E27FC236}">
                <a16:creationId xmlns:a16="http://schemas.microsoft.com/office/drawing/2014/main" id="{5A28F4B2-2371-A4B1-871C-1C5A1AAF6C0E}"/>
              </a:ext>
            </a:extLst>
          </p:cNvPr>
          <p:cNvPicPr>
            <a:picLocks noChangeAspect="1" noChangeArrowheads="1"/>
          </p:cNvPicPr>
          <p:nvPr/>
        </p:nvPicPr>
        <p:blipFill>
          <a:blip r:embed="rId6">
            <a:extLst>
              <a:ext uri="{837473B0-CC2E-450A-ABE3-18F120FF3D39}">
                <a1611:picAttrSrcUrl xmlns:a1611="http://schemas.microsoft.com/office/drawing/2016/11/main" r:id="rId7"/>
              </a:ext>
            </a:extLst>
          </a:blip>
          <a:srcRect l="24000" r="24000"/>
          <a:stretch/>
        </p:blipFill>
        <p:spPr bwMode="auto">
          <a:xfrm>
            <a:off x="1166129" y="3421017"/>
            <a:ext cx="689936" cy="689936"/>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74" name="Oval 73">
            <a:extLst>
              <a:ext uri="{FF2B5EF4-FFF2-40B4-BE49-F238E27FC236}">
                <a16:creationId xmlns:a16="http://schemas.microsoft.com/office/drawing/2014/main" id="{E4149CEC-0D17-28CD-D014-46F790183864}"/>
              </a:ext>
            </a:extLst>
          </p:cNvPr>
          <p:cNvSpPr/>
          <p:nvPr/>
        </p:nvSpPr>
        <p:spPr>
          <a:xfrm>
            <a:off x="2624977" y="3317724"/>
            <a:ext cx="1474076" cy="147447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5" name="TextBox 74">
            <a:extLst>
              <a:ext uri="{FF2B5EF4-FFF2-40B4-BE49-F238E27FC236}">
                <a16:creationId xmlns:a16="http://schemas.microsoft.com/office/drawing/2014/main" id="{248AD8A0-7851-E6A4-9737-6B3B6320FC35}"/>
              </a:ext>
            </a:extLst>
          </p:cNvPr>
          <p:cNvSpPr txBox="1"/>
          <p:nvPr/>
        </p:nvSpPr>
        <p:spPr>
          <a:xfrm>
            <a:off x="2734189" y="4275578"/>
            <a:ext cx="1253610" cy="474829"/>
          </a:xfrm>
          <a:prstGeom prst="rect">
            <a:avLst/>
          </a:prstGeom>
          <a:noFill/>
        </p:spPr>
        <p:txBody>
          <a:bodyPr wrap="square" rtlCol="0">
            <a:noAutofit/>
          </a:bodyPr>
          <a:lstStyle/>
          <a:p>
            <a:pPr algn="ctr"/>
            <a:r>
              <a:rPr lang="en-US" sz="1200" b="1" dirty="0"/>
              <a:t>Infrastructure</a:t>
            </a:r>
          </a:p>
        </p:txBody>
      </p:sp>
      <p:pic>
        <p:nvPicPr>
          <p:cNvPr id="76" name="Picture 12">
            <a:extLst>
              <a:ext uri="{FF2B5EF4-FFF2-40B4-BE49-F238E27FC236}">
                <a16:creationId xmlns:a16="http://schemas.microsoft.com/office/drawing/2014/main" id="{53F9CC14-45D5-D6C3-2E9D-BE6845EAA35F}"/>
              </a:ext>
            </a:extLst>
          </p:cNvPr>
          <p:cNvPicPr>
            <a:picLocks noChangeAspect="1" noChangeArrowheads="1"/>
          </p:cNvPicPr>
          <p:nvPr/>
        </p:nvPicPr>
        <p:blipFill>
          <a:blip r:embed="rId8">
            <a:extLst>
              <a:ext uri="{837473B0-CC2E-450A-ABE3-18F120FF3D39}">
                <a1611:picAttrSrcUrl xmlns:a1611="http://schemas.microsoft.com/office/drawing/2016/11/main" r:id="rId9"/>
              </a:ext>
            </a:extLst>
          </a:blip>
          <a:srcRect l="21875" r="21875"/>
          <a:stretch/>
        </p:blipFill>
        <p:spPr bwMode="auto">
          <a:xfrm>
            <a:off x="3012825" y="3421017"/>
            <a:ext cx="689936" cy="689936"/>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77" name="Oval 76">
            <a:extLst>
              <a:ext uri="{FF2B5EF4-FFF2-40B4-BE49-F238E27FC236}">
                <a16:creationId xmlns:a16="http://schemas.microsoft.com/office/drawing/2014/main" id="{157F340D-D505-4C5B-58A7-CBDF6903DAF2}"/>
              </a:ext>
            </a:extLst>
          </p:cNvPr>
          <p:cNvSpPr/>
          <p:nvPr/>
        </p:nvSpPr>
        <p:spPr>
          <a:xfrm>
            <a:off x="5183271" y="1066691"/>
            <a:ext cx="1474076" cy="147447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8" name="TextBox 77">
            <a:extLst>
              <a:ext uri="{FF2B5EF4-FFF2-40B4-BE49-F238E27FC236}">
                <a16:creationId xmlns:a16="http://schemas.microsoft.com/office/drawing/2014/main" id="{B0800EC3-9882-39E2-9996-4C611A6C783A}"/>
              </a:ext>
            </a:extLst>
          </p:cNvPr>
          <p:cNvSpPr txBox="1"/>
          <p:nvPr/>
        </p:nvSpPr>
        <p:spPr>
          <a:xfrm>
            <a:off x="5330272" y="2041262"/>
            <a:ext cx="1213214" cy="394524"/>
          </a:xfrm>
          <a:prstGeom prst="rect">
            <a:avLst/>
          </a:prstGeom>
          <a:noFill/>
        </p:spPr>
        <p:txBody>
          <a:bodyPr wrap="square" rtlCol="0">
            <a:noAutofit/>
          </a:bodyPr>
          <a:lstStyle/>
          <a:p>
            <a:pPr algn="ctr"/>
            <a:r>
              <a:rPr lang="en-US" sz="1200" b="1" dirty="0"/>
              <a:t>Downtowns</a:t>
            </a:r>
          </a:p>
        </p:txBody>
      </p:sp>
      <p:pic>
        <p:nvPicPr>
          <p:cNvPr id="79" name="Picture 10" descr="Financial District, San Francisco - Wikipedia">
            <a:extLst>
              <a:ext uri="{FF2B5EF4-FFF2-40B4-BE49-F238E27FC236}">
                <a16:creationId xmlns:a16="http://schemas.microsoft.com/office/drawing/2014/main" id="{842C692C-4D69-4405-DD14-786053D8395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2457" b="12457"/>
          <a:stretch/>
        </p:blipFill>
        <p:spPr bwMode="auto">
          <a:xfrm>
            <a:off x="5578701" y="1167538"/>
            <a:ext cx="683212" cy="683212"/>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80" name="Oval 79">
            <a:extLst>
              <a:ext uri="{FF2B5EF4-FFF2-40B4-BE49-F238E27FC236}">
                <a16:creationId xmlns:a16="http://schemas.microsoft.com/office/drawing/2014/main" id="{19A83EF5-7DF7-391E-2CF5-A386490196A4}"/>
              </a:ext>
            </a:extLst>
          </p:cNvPr>
          <p:cNvSpPr/>
          <p:nvPr/>
        </p:nvSpPr>
        <p:spPr>
          <a:xfrm>
            <a:off x="7094195" y="1011676"/>
            <a:ext cx="1474076" cy="147447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81" name="TextBox 80">
            <a:extLst>
              <a:ext uri="{FF2B5EF4-FFF2-40B4-BE49-F238E27FC236}">
                <a16:creationId xmlns:a16="http://schemas.microsoft.com/office/drawing/2014/main" id="{EF7A95AF-73FD-3E29-47E5-1A0A8729EEE5}"/>
              </a:ext>
            </a:extLst>
          </p:cNvPr>
          <p:cNvSpPr txBox="1"/>
          <p:nvPr/>
        </p:nvSpPr>
        <p:spPr>
          <a:xfrm>
            <a:off x="7241197" y="1986247"/>
            <a:ext cx="1213214" cy="394524"/>
          </a:xfrm>
          <a:prstGeom prst="rect">
            <a:avLst/>
          </a:prstGeom>
          <a:noFill/>
        </p:spPr>
        <p:txBody>
          <a:bodyPr wrap="square" rtlCol="0">
            <a:noAutofit/>
          </a:bodyPr>
          <a:lstStyle/>
          <a:p>
            <a:pPr algn="ctr"/>
            <a:r>
              <a:rPr lang="en-US" sz="1200" b="1" dirty="0"/>
              <a:t>Housing</a:t>
            </a:r>
          </a:p>
        </p:txBody>
      </p:sp>
      <p:pic>
        <p:nvPicPr>
          <p:cNvPr id="82" name="Picture 10">
            <a:extLst>
              <a:ext uri="{FF2B5EF4-FFF2-40B4-BE49-F238E27FC236}">
                <a16:creationId xmlns:a16="http://schemas.microsoft.com/office/drawing/2014/main" id="{418627F5-6700-A30F-3DD9-08F027ECFAD5}"/>
              </a:ext>
            </a:extLst>
          </p:cNvPr>
          <p:cNvPicPr>
            <a:picLocks noChangeAspect="1" noChangeArrowheads="1"/>
          </p:cNvPicPr>
          <p:nvPr/>
        </p:nvPicPr>
        <p:blipFill>
          <a:blip r:embed="rId11">
            <a:extLst>
              <a:ext uri="{837473B0-CC2E-450A-ABE3-18F120FF3D39}">
                <a1611:picAttrSrcUrl xmlns:a1611="http://schemas.microsoft.com/office/drawing/2016/11/main" r:id="rId12"/>
              </a:ext>
            </a:extLst>
          </a:blip>
          <a:srcRect l="15609" r="15609"/>
          <a:stretch/>
        </p:blipFill>
        <p:spPr bwMode="auto">
          <a:xfrm>
            <a:off x="7489625" y="1112523"/>
            <a:ext cx="683212" cy="683212"/>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83" name="Oval 82">
            <a:extLst>
              <a:ext uri="{FF2B5EF4-FFF2-40B4-BE49-F238E27FC236}">
                <a16:creationId xmlns:a16="http://schemas.microsoft.com/office/drawing/2014/main" id="{6DAB5AEA-2A5F-2F04-D92D-FFA0D61131FF}"/>
              </a:ext>
            </a:extLst>
          </p:cNvPr>
          <p:cNvSpPr/>
          <p:nvPr/>
        </p:nvSpPr>
        <p:spPr>
          <a:xfrm>
            <a:off x="6261913" y="2615370"/>
            <a:ext cx="1474076" cy="147447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84" name="TextBox 83">
            <a:extLst>
              <a:ext uri="{FF2B5EF4-FFF2-40B4-BE49-F238E27FC236}">
                <a16:creationId xmlns:a16="http://schemas.microsoft.com/office/drawing/2014/main" id="{851E5F11-1856-5FD5-8D6C-38A156BAB36D}"/>
              </a:ext>
            </a:extLst>
          </p:cNvPr>
          <p:cNvSpPr txBox="1"/>
          <p:nvPr/>
        </p:nvSpPr>
        <p:spPr>
          <a:xfrm>
            <a:off x="6408914" y="3482625"/>
            <a:ext cx="1213214" cy="394524"/>
          </a:xfrm>
          <a:prstGeom prst="rect">
            <a:avLst/>
          </a:prstGeom>
          <a:noFill/>
        </p:spPr>
        <p:txBody>
          <a:bodyPr wrap="square" rtlCol="0">
            <a:noAutofit/>
          </a:bodyPr>
          <a:lstStyle/>
          <a:p>
            <a:pPr algn="ctr"/>
            <a:r>
              <a:rPr lang="en-US" sz="1200" b="1" dirty="0"/>
              <a:t>Community Development</a:t>
            </a:r>
          </a:p>
        </p:txBody>
      </p:sp>
      <p:pic>
        <p:nvPicPr>
          <p:cNvPr id="85" name="Picture 10">
            <a:extLst>
              <a:ext uri="{FF2B5EF4-FFF2-40B4-BE49-F238E27FC236}">
                <a16:creationId xmlns:a16="http://schemas.microsoft.com/office/drawing/2014/main" id="{24B014EA-BB7C-33DF-0DAF-E302B44EFE9E}"/>
              </a:ext>
            </a:extLst>
          </p:cNvPr>
          <p:cNvPicPr>
            <a:picLocks noChangeAspect="1" noChangeArrowheads="1"/>
          </p:cNvPicPr>
          <p:nvPr/>
        </p:nvPicPr>
        <p:blipFill>
          <a:blip r:embed="rId13">
            <a:extLst>
              <a:ext uri="{837473B0-CC2E-450A-ABE3-18F120FF3D39}">
                <a1611:picAttrSrcUrl xmlns:a1611="http://schemas.microsoft.com/office/drawing/2016/11/main" r:id="rId14"/>
              </a:ext>
            </a:extLst>
          </a:blip>
          <a:srcRect l="19750" r="19750"/>
          <a:stretch/>
        </p:blipFill>
        <p:spPr bwMode="auto">
          <a:xfrm>
            <a:off x="6657342" y="2716217"/>
            <a:ext cx="683212" cy="683212"/>
          </a:xfrm>
          <a:prstGeom prst="flowChartConnector">
            <a:avLst/>
          </a:prstGeom>
          <a:noFill/>
          <a:extLst>
            <a:ext uri="{909E8E84-426E-40DD-AFC4-6F175D3DCCD1}">
              <a14:hiddenFill xmlns:a14="http://schemas.microsoft.com/office/drawing/2010/main">
                <a:solidFill>
                  <a:srgbClr val="FFFFFF"/>
                </a:solidFill>
              </a14:hiddenFill>
            </a:ext>
          </a:extLst>
        </p:spPr>
      </p:pic>
      <p:cxnSp>
        <p:nvCxnSpPr>
          <p:cNvPr id="87" name="Straight Connector 86">
            <a:extLst>
              <a:ext uri="{FF2B5EF4-FFF2-40B4-BE49-F238E27FC236}">
                <a16:creationId xmlns:a16="http://schemas.microsoft.com/office/drawing/2014/main" id="{34A5917A-FF49-1535-A71B-3EB0DDC03972}"/>
              </a:ext>
            </a:extLst>
          </p:cNvPr>
          <p:cNvCxnSpPr>
            <a:cxnSpLocks/>
          </p:cNvCxnSpPr>
          <p:nvPr/>
        </p:nvCxnSpPr>
        <p:spPr>
          <a:xfrm flipV="1">
            <a:off x="4668359" y="1343392"/>
            <a:ext cx="0" cy="306352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E5927C7-3698-5AA3-0284-C4977AD96534}"/>
              </a:ext>
            </a:extLst>
          </p:cNvPr>
          <p:cNvCxnSpPr>
            <a:cxnSpLocks/>
          </p:cNvCxnSpPr>
          <p:nvPr/>
        </p:nvCxnSpPr>
        <p:spPr>
          <a:xfrm>
            <a:off x="4721631" y="4481733"/>
            <a:ext cx="68056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89" name="Google Shape;429;g219e6cbf010_0_235">
            <a:extLst>
              <a:ext uri="{FF2B5EF4-FFF2-40B4-BE49-F238E27FC236}">
                <a16:creationId xmlns:a16="http://schemas.microsoft.com/office/drawing/2014/main" id="{BD7F31D9-E359-FB16-0471-898D79188A89}"/>
              </a:ext>
            </a:extLst>
          </p:cNvPr>
          <p:cNvSpPr txBox="1">
            <a:spLocks/>
          </p:cNvSpPr>
          <p:nvPr/>
        </p:nvSpPr>
        <p:spPr>
          <a:xfrm>
            <a:off x="189625" y="36875"/>
            <a:ext cx="8754300" cy="6948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ts val="2520"/>
            </a:pPr>
            <a:r>
              <a:rPr lang="en-US" sz="1900" b="1" dirty="0">
                <a:solidFill>
                  <a:srgbClr val="1C4587"/>
                </a:solidFill>
                <a:latin typeface="Raleway"/>
                <a:ea typeface="Raleway"/>
                <a:cs typeface="Raleway"/>
                <a:sym typeface="Raleway"/>
              </a:rPr>
              <a:t>Without comprehensive funding, cities need to be purposeful about leveraging federal and state resources for downtown</a:t>
            </a:r>
          </a:p>
        </p:txBody>
      </p:sp>
      <p:cxnSp>
        <p:nvCxnSpPr>
          <p:cNvPr id="93" name="Straight Connector 92">
            <a:extLst>
              <a:ext uri="{FF2B5EF4-FFF2-40B4-BE49-F238E27FC236}">
                <a16:creationId xmlns:a16="http://schemas.microsoft.com/office/drawing/2014/main" id="{D08E24CE-908D-1983-D1AA-82BF64DF9BC6}"/>
              </a:ext>
            </a:extLst>
          </p:cNvPr>
          <p:cNvCxnSpPr>
            <a:cxnSpLocks/>
          </p:cNvCxnSpPr>
          <p:nvPr/>
        </p:nvCxnSpPr>
        <p:spPr>
          <a:xfrm>
            <a:off x="3987799" y="1179793"/>
            <a:ext cx="68056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575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g219e6cbf010_0_141"/>
          <p:cNvSpPr txBox="1">
            <a:spLocks noGrp="1"/>
          </p:cNvSpPr>
          <p:nvPr>
            <p:ph type="title"/>
          </p:nvPr>
        </p:nvSpPr>
        <p:spPr>
          <a:xfrm>
            <a:off x="113425" y="36875"/>
            <a:ext cx="9030575" cy="81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520"/>
              <a:buFont typeface="Arial"/>
              <a:buNone/>
            </a:pPr>
            <a:r>
              <a:rPr lang="en-US" sz="1900" b="1" dirty="0">
                <a:solidFill>
                  <a:srgbClr val="1C4587"/>
                </a:solidFill>
                <a:latin typeface="Raleway"/>
                <a:ea typeface="Raleway"/>
                <a:cs typeface="Raleway"/>
                <a:sym typeface="Raleway"/>
              </a:rPr>
              <a:t>There are early policy signals from cities leveraging their distinctive downtown strengths through intentional investments and initiatives</a:t>
            </a:r>
            <a:endParaRPr sz="1900" b="1" dirty="0">
              <a:solidFill>
                <a:srgbClr val="1C4587"/>
              </a:solidFill>
              <a:latin typeface="Raleway"/>
              <a:ea typeface="Raleway"/>
              <a:cs typeface="Raleway"/>
              <a:sym typeface="Raleway"/>
            </a:endParaRPr>
          </a:p>
          <a:p>
            <a:pPr marL="0" lvl="0" indent="0" algn="l" rtl="0">
              <a:lnSpc>
                <a:spcPct val="100000"/>
              </a:lnSpc>
              <a:spcBef>
                <a:spcPts val="0"/>
              </a:spcBef>
              <a:spcAft>
                <a:spcPts val="0"/>
              </a:spcAft>
              <a:buSzPts val="2520"/>
              <a:buNone/>
            </a:pPr>
            <a:endParaRPr sz="1900" b="1" dirty="0">
              <a:solidFill>
                <a:srgbClr val="1C4587"/>
              </a:solidFill>
              <a:latin typeface="Raleway"/>
              <a:ea typeface="Raleway"/>
              <a:cs typeface="Raleway"/>
              <a:sym typeface="Raleway"/>
            </a:endParaRPr>
          </a:p>
        </p:txBody>
      </p:sp>
      <p:sp>
        <p:nvSpPr>
          <p:cNvPr id="875" name="Google Shape;875;g219e6cbf010_0_1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b="1">
                <a:solidFill>
                  <a:srgbClr val="1C4587"/>
                </a:solidFill>
                <a:latin typeface="Raleway"/>
                <a:ea typeface="Raleway"/>
                <a:cs typeface="Raleway"/>
                <a:sym typeface="Raleway"/>
              </a:rPr>
              <a:t>18</a:t>
            </a:fld>
            <a:endParaRPr b="1">
              <a:solidFill>
                <a:srgbClr val="1C4587"/>
              </a:solidFill>
              <a:latin typeface="Raleway"/>
              <a:ea typeface="Raleway"/>
              <a:cs typeface="Raleway"/>
              <a:sym typeface="Raleway"/>
            </a:endParaRPr>
          </a:p>
        </p:txBody>
      </p:sp>
      <p:graphicFrame>
        <p:nvGraphicFramePr>
          <p:cNvPr id="876" name="Google Shape;876;g219e6cbf010_0_141"/>
          <p:cNvGraphicFramePr/>
          <p:nvPr>
            <p:extLst>
              <p:ext uri="{D42A27DB-BD31-4B8C-83A1-F6EECF244321}">
                <p14:modId xmlns:p14="http://schemas.microsoft.com/office/powerpoint/2010/main" val="2541612191"/>
              </p:ext>
            </p:extLst>
          </p:nvPr>
        </p:nvGraphicFramePr>
        <p:xfrm>
          <a:off x="555475" y="3219577"/>
          <a:ext cx="8014944" cy="1335575"/>
        </p:xfrm>
        <a:graphic>
          <a:graphicData uri="http://schemas.openxmlformats.org/drawingml/2006/table">
            <a:tbl>
              <a:tblPr firstCol="1" bandRow="1">
                <a:tableStyleId>{BC89EF96-8CEA-46FF-86C4-4CE0E7609802}</a:tableStyleId>
              </a:tblPr>
              <a:tblGrid>
                <a:gridCol w="1144992">
                  <a:extLst>
                    <a:ext uri="{9D8B030D-6E8A-4147-A177-3AD203B41FA5}">
                      <a16:colId xmlns:a16="http://schemas.microsoft.com/office/drawing/2014/main" val="20002"/>
                    </a:ext>
                  </a:extLst>
                </a:gridCol>
                <a:gridCol w="1144992">
                  <a:extLst>
                    <a:ext uri="{9D8B030D-6E8A-4147-A177-3AD203B41FA5}">
                      <a16:colId xmlns:a16="http://schemas.microsoft.com/office/drawing/2014/main" val="20004"/>
                    </a:ext>
                  </a:extLst>
                </a:gridCol>
                <a:gridCol w="1144992">
                  <a:extLst>
                    <a:ext uri="{9D8B030D-6E8A-4147-A177-3AD203B41FA5}">
                      <a16:colId xmlns:a16="http://schemas.microsoft.com/office/drawing/2014/main" val="20006"/>
                    </a:ext>
                  </a:extLst>
                </a:gridCol>
                <a:gridCol w="1144992">
                  <a:extLst>
                    <a:ext uri="{9D8B030D-6E8A-4147-A177-3AD203B41FA5}">
                      <a16:colId xmlns:a16="http://schemas.microsoft.com/office/drawing/2014/main" val="20007"/>
                    </a:ext>
                  </a:extLst>
                </a:gridCol>
                <a:gridCol w="1144992">
                  <a:extLst>
                    <a:ext uri="{9D8B030D-6E8A-4147-A177-3AD203B41FA5}">
                      <a16:colId xmlns:a16="http://schemas.microsoft.com/office/drawing/2014/main" val="20008"/>
                    </a:ext>
                  </a:extLst>
                </a:gridCol>
                <a:gridCol w="1144992">
                  <a:extLst>
                    <a:ext uri="{9D8B030D-6E8A-4147-A177-3AD203B41FA5}">
                      <a16:colId xmlns:a16="http://schemas.microsoft.com/office/drawing/2014/main" val="2534305096"/>
                    </a:ext>
                  </a:extLst>
                </a:gridCol>
                <a:gridCol w="1144992">
                  <a:extLst>
                    <a:ext uri="{9D8B030D-6E8A-4147-A177-3AD203B41FA5}">
                      <a16:colId xmlns:a16="http://schemas.microsoft.com/office/drawing/2014/main" val="3033687612"/>
                    </a:ext>
                  </a:extLst>
                </a:gridCol>
              </a:tblGrid>
              <a:tr h="1335575">
                <a:tc>
                  <a:txBody>
                    <a:bodyPr/>
                    <a:lstStyle/>
                    <a:p>
                      <a:pPr marL="0" marR="0" lvl="0" indent="0" algn="ctr" rtl="0">
                        <a:lnSpc>
                          <a:spcPct val="100000"/>
                        </a:lnSpc>
                        <a:spcBef>
                          <a:spcPts val="0"/>
                        </a:spcBef>
                        <a:spcAft>
                          <a:spcPts val="0"/>
                        </a:spcAft>
                        <a:buClr>
                          <a:schemeClr val="dk1"/>
                        </a:buClr>
                        <a:buSzPts val="1200"/>
                        <a:buFont typeface="Calibri"/>
                        <a:buNone/>
                      </a:pPr>
                      <a:r>
                        <a:rPr lang="en-US" sz="1100" b="0" u="none" strike="noStrike" cap="none" dirty="0">
                          <a:sym typeface="Raleway"/>
                        </a:rPr>
                        <a:t>Greater </a:t>
                      </a:r>
                      <a:r>
                        <a:rPr lang="en-US" sz="1100" b="1" u="none" strike="noStrike" cap="none" dirty="0">
                          <a:sym typeface="Raleway"/>
                        </a:rPr>
                        <a:t>Detroit</a:t>
                      </a:r>
                      <a:r>
                        <a:rPr lang="en-US" sz="1100" b="0" u="none" strike="noStrike" cap="none" dirty="0">
                          <a:sym typeface="Raleway"/>
                        </a:rPr>
                        <a:t> Downtown</a:t>
                      </a:r>
                      <a:endParaRPr sz="1100" b="0" u="none" strike="noStrike" cap="none" dirty="0">
                        <a:latin typeface="Raleway"/>
                        <a:ea typeface="Raleway"/>
                        <a:cs typeface="Raleway"/>
                        <a:sym typeface="Raleway"/>
                      </a:endParaRPr>
                    </a:p>
                  </a:txBody>
                  <a:tcPr marL="68600" marR="68600" marT="34300" marB="34300" anchor="ctr"/>
                </a:tc>
                <a:tc>
                  <a:txBody>
                    <a:bodyPr/>
                    <a:lstStyle/>
                    <a:p>
                      <a:pPr marL="0" marR="0" lvl="0" indent="0" algn="ctr" rtl="0">
                        <a:lnSpc>
                          <a:spcPct val="100000"/>
                        </a:lnSpc>
                        <a:spcBef>
                          <a:spcPts val="0"/>
                        </a:spcBef>
                        <a:spcAft>
                          <a:spcPts val="0"/>
                        </a:spcAft>
                        <a:buClr>
                          <a:schemeClr val="dk1"/>
                        </a:buClr>
                        <a:buSzPts val="1200"/>
                        <a:buFont typeface="Calibri"/>
                        <a:buNone/>
                      </a:pPr>
                      <a:r>
                        <a:rPr lang="en-US" sz="1100" b="0" u="none" strike="noStrike" cap="none" dirty="0">
                          <a:sym typeface="Raleway"/>
                        </a:rPr>
                        <a:t>Cuyahoga Riverfront Development in </a:t>
                      </a:r>
                      <a:r>
                        <a:rPr lang="en-US" sz="1100" b="1" u="none" strike="noStrike" cap="none" dirty="0">
                          <a:sym typeface="Raleway"/>
                        </a:rPr>
                        <a:t>Cleveland</a:t>
                      </a:r>
                      <a:endParaRPr sz="1100" b="1" u="none" strike="noStrike" cap="none" dirty="0">
                        <a:latin typeface="Raleway"/>
                        <a:ea typeface="Raleway"/>
                        <a:cs typeface="Raleway"/>
                        <a:sym typeface="Raleway"/>
                      </a:endParaRPr>
                    </a:p>
                  </a:txBody>
                  <a:tcPr marL="68600" marR="68600" marT="34300" marB="34300" anchor="ctr"/>
                </a:tc>
                <a:tc>
                  <a:txBody>
                    <a:bodyPr/>
                    <a:lstStyle/>
                    <a:p>
                      <a:pPr marL="0" marR="0" lvl="0" indent="0" algn="ctr" rtl="0">
                        <a:lnSpc>
                          <a:spcPct val="115000"/>
                        </a:lnSpc>
                        <a:spcBef>
                          <a:spcPts val="0"/>
                        </a:spcBef>
                        <a:spcAft>
                          <a:spcPts val="0"/>
                        </a:spcAft>
                        <a:buClr>
                          <a:schemeClr val="dk1"/>
                        </a:buClr>
                        <a:buSzPts val="1100"/>
                        <a:buFont typeface="Arial"/>
                        <a:buNone/>
                      </a:pPr>
                      <a:r>
                        <a:rPr lang="en-US" sz="1100" b="0" u="none" strike="noStrike" cap="none" dirty="0">
                          <a:sym typeface="Raleway"/>
                        </a:rPr>
                        <a:t>Infrastructure Investment in </a:t>
                      </a:r>
                      <a:r>
                        <a:rPr lang="en-US" sz="1100" b="1" u="none" strike="noStrike" cap="none" dirty="0">
                          <a:sym typeface="Raleway"/>
                        </a:rPr>
                        <a:t>Fresno</a:t>
                      </a:r>
                      <a:endParaRPr sz="1100" b="1" u="none" strike="noStrike" cap="none" dirty="0">
                        <a:latin typeface="Raleway"/>
                        <a:ea typeface="Raleway"/>
                        <a:cs typeface="Raleway"/>
                        <a:sym typeface="Raleway"/>
                      </a:endParaRPr>
                    </a:p>
                  </a:txBody>
                  <a:tcPr marL="68600" marR="68600" marT="34300" marB="34300" anchor="ctr"/>
                </a:tc>
                <a:tc>
                  <a:txBody>
                    <a:bodyPr/>
                    <a:lstStyle/>
                    <a:p>
                      <a:pPr marL="0" marR="0" lvl="0" indent="0" algn="ctr" rtl="0">
                        <a:lnSpc>
                          <a:spcPct val="100000"/>
                        </a:lnSpc>
                        <a:spcBef>
                          <a:spcPts val="0"/>
                        </a:spcBef>
                        <a:spcAft>
                          <a:spcPts val="0"/>
                        </a:spcAft>
                        <a:buClr>
                          <a:schemeClr val="dk1"/>
                        </a:buClr>
                        <a:buSzPts val="1200"/>
                        <a:buFont typeface="Calibri"/>
                        <a:buNone/>
                      </a:pPr>
                      <a:r>
                        <a:rPr lang="en-US" sz="1100" b="0" u="none" strike="noStrike" cap="none" dirty="0">
                          <a:sym typeface="Raleway"/>
                        </a:rPr>
                        <a:t>Advanced Manufacturing Center in </a:t>
                      </a:r>
                      <a:r>
                        <a:rPr lang="en-US" sz="1100" b="1" u="none" strike="noStrike" cap="none" dirty="0">
                          <a:sym typeface="Raleway"/>
                        </a:rPr>
                        <a:t>St. Louis</a:t>
                      </a:r>
                      <a:endParaRPr sz="1100" b="1" u="none" strike="noStrike" cap="none" dirty="0">
                        <a:latin typeface="Raleway"/>
                        <a:ea typeface="Raleway"/>
                        <a:cs typeface="Raleway"/>
                        <a:sym typeface="Raleway"/>
                      </a:endParaRPr>
                    </a:p>
                  </a:txBody>
                  <a:tcPr marL="68600" marR="68600" marT="34300" marB="3430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100" b="0" u="none" strike="noStrike" cap="none" dirty="0">
                          <a:sym typeface="Raleway"/>
                        </a:rPr>
                        <a:t>Procurement Playbook in </a:t>
                      </a:r>
                      <a:r>
                        <a:rPr lang="en-US" sz="1100" b="1" u="none" strike="noStrike" cap="none" dirty="0">
                          <a:sym typeface="Raleway"/>
                        </a:rPr>
                        <a:t>San Antonio</a:t>
                      </a:r>
                      <a:endParaRPr sz="1100" b="1" u="none" strike="noStrike" cap="none" dirty="0">
                        <a:latin typeface="Raleway"/>
                        <a:ea typeface="Raleway"/>
                        <a:cs typeface="Raleway"/>
                        <a:sym typeface="Raleway"/>
                      </a:endParaRPr>
                    </a:p>
                  </a:txBody>
                  <a:tcPr marL="68600" marR="68600" marT="34300" marB="3430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100" b="0" u="none" strike="noStrike" cap="none" dirty="0">
                          <a:latin typeface="Raleway"/>
                          <a:ea typeface="Raleway"/>
                          <a:cs typeface="Raleway"/>
                          <a:sym typeface="Raleway"/>
                        </a:rPr>
                        <a:t>Development of Sixers Arena in </a:t>
                      </a:r>
                      <a:r>
                        <a:rPr lang="en-US" sz="1100" b="1" u="none" strike="noStrike" cap="none" dirty="0">
                          <a:latin typeface="Raleway"/>
                          <a:ea typeface="Raleway"/>
                          <a:cs typeface="Raleway"/>
                          <a:sym typeface="Raleway"/>
                        </a:rPr>
                        <a:t>Philadelphia</a:t>
                      </a:r>
                      <a:endParaRPr sz="1100" b="1" u="none" strike="noStrike" cap="none" dirty="0">
                        <a:latin typeface="Raleway"/>
                        <a:ea typeface="Raleway"/>
                        <a:cs typeface="Raleway"/>
                        <a:sym typeface="Raleway"/>
                      </a:endParaRPr>
                    </a:p>
                  </a:txBody>
                  <a:tcPr marL="68600" marR="68600" marT="34300" marB="3430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sz="1100" b="1" u="none" strike="noStrike" cap="none" dirty="0">
                          <a:sym typeface="Raleway"/>
                        </a:rPr>
                        <a:t>Erie</a:t>
                      </a:r>
                      <a:r>
                        <a:rPr lang="en-US" sz="1100" b="0" u="none" strike="noStrike" cap="none" dirty="0">
                          <a:sym typeface="Raleway"/>
                        </a:rPr>
                        <a:t> Downtown Development Corporation</a:t>
                      </a:r>
                      <a:endParaRPr lang="en-US" sz="1100" b="0" u="none" strike="noStrike" cap="none" dirty="0">
                        <a:latin typeface="Raleway"/>
                        <a:ea typeface="Raleway"/>
                        <a:cs typeface="Raleway"/>
                        <a:sym typeface="Raleway"/>
                      </a:endParaRPr>
                    </a:p>
                  </a:txBody>
                  <a:tcPr marL="68600" marR="68600" marT="34300" marB="34300" anchor="ctr"/>
                </a:tc>
                <a:extLst>
                  <a:ext uri="{0D108BD9-81ED-4DB2-BD59-A6C34878D82A}">
                    <a16:rowId xmlns:a16="http://schemas.microsoft.com/office/drawing/2014/main" val="10003"/>
                  </a:ext>
                </a:extLst>
              </a:tr>
            </a:tbl>
          </a:graphicData>
        </a:graphic>
      </p:graphicFrame>
      <p:sp>
        <p:nvSpPr>
          <p:cNvPr id="8" name="Oval 7">
            <a:extLst>
              <a:ext uri="{FF2B5EF4-FFF2-40B4-BE49-F238E27FC236}">
                <a16:creationId xmlns:a16="http://schemas.microsoft.com/office/drawing/2014/main" id="{82F65817-2C1E-9354-4141-26289D4E9A3B}"/>
              </a:ext>
            </a:extLst>
          </p:cNvPr>
          <p:cNvSpPr/>
          <p:nvPr/>
        </p:nvSpPr>
        <p:spPr>
          <a:xfrm>
            <a:off x="1970116" y="1069219"/>
            <a:ext cx="1864823" cy="186482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Remaking Downtowns Physically</a:t>
            </a:r>
          </a:p>
        </p:txBody>
      </p:sp>
      <p:sp>
        <p:nvSpPr>
          <p:cNvPr id="9" name="Oval 8">
            <a:extLst>
              <a:ext uri="{FF2B5EF4-FFF2-40B4-BE49-F238E27FC236}">
                <a16:creationId xmlns:a16="http://schemas.microsoft.com/office/drawing/2014/main" id="{49794FF7-AED6-5032-4CBC-9518DCEE7A8E}"/>
              </a:ext>
            </a:extLst>
          </p:cNvPr>
          <p:cNvSpPr/>
          <p:nvPr/>
        </p:nvSpPr>
        <p:spPr>
          <a:xfrm>
            <a:off x="3635431" y="1069219"/>
            <a:ext cx="1864823" cy="186482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Diversify  Downtowns Economically</a:t>
            </a:r>
          </a:p>
        </p:txBody>
      </p:sp>
      <p:sp>
        <p:nvSpPr>
          <p:cNvPr id="10" name="Oval 9">
            <a:extLst>
              <a:ext uri="{FF2B5EF4-FFF2-40B4-BE49-F238E27FC236}">
                <a16:creationId xmlns:a16="http://schemas.microsoft.com/office/drawing/2014/main" id="{13672400-7421-682F-35F5-01B10C5807C3}"/>
              </a:ext>
            </a:extLst>
          </p:cNvPr>
          <p:cNvSpPr/>
          <p:nvPr/>
        </p:nvSpPr>
        <p:spPr>
          <a:xfrm>
            <a:off x="5217620" y="1039085"/>
            <a:ext cx="1864823" cy="186482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Integrate  Downtowns Culturally</a:t>
            </a:r>
          </a:p>
        </p:txBody>
      </p:sp>
    </p:spTree>
    <p:extLst>
      <p:ext uri="{BB962C8B-B14F-4D97-AF65-F5344CB8AC3E}">
        <p14:creationId xmlns:p14="http://schemas.microsoft.com/office/powerpoint/2010/main" val="261358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6" name="Google Shape;913;g20ed214f247_3_37">
            <a:extLst>
              <a:ext uri="{FF2B5EF4-FFF2-40B4-BE49-F238E27FC236}">
                <a16:creationId xmlns:a16="http://schemas.microsoft.com/office/drawing/2014/main" id="{5B5E74AF-3950-C04F-2005-AC89A6895211}"/>
              </a:ext>
            </a:extLst>
          </p:cNvPr>
          <p:cNvSpPr txBox="1">
            <a:spLocks/>
          </p:cNvSpPr>
          <p:nvPr/>
        </p:nvSpPr>
        <p:spPr>
          <a:xfrm>
            <a:off x="189625" y="36875"/>
            <a:ext cx="8754300" cy="81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Garamond"/>
              <a:buNone/>
              <a:defRPr sz="3300" b="0" i="0" u="none" strike="noStrike" cap="none">
                <a:solidFill>
                  <a:schemeClr val="dk1"/>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nSpc>
                <a:spcPct val="100000"/>
              </a:lnSpc>
              <a:buSzPts val="2520"/>
              <a:buFont typeface="Arial"/>
              <a:buNone/>
            </a:pPr>
            <a:r>
              <a:rPr lang="en-US" sz="1800" b="1" dirty="0">
                <a:solidFill>
                  <a:srgbClr val="1C4587"/>
                </a:solidFill>
                <a:latin typeface="Raleway"/>
                <a:ea typeface="Raleway"/>
                <a:cs typeface="Raleway"/>
                <a:sym typeface="Raleway"/>
              </a:rPr>
              <a:t>Early signals from across the country: </a:t>
            </a:r>
            <a:r>
              <a:rPr lang="en-US" sz="1800" b="1" dirty="0">
                <a:solidFill>
                  <a:srgbClr val="00B0F0"/>
                </a:solidFill>
                <a:latin typeface="Raleway"/>
                <a:ea typeface="Raleway"/>
                <a:cs typeface="Raleway"/>
                <a:sym typeface="Raleway"/>
              </a:rPr>
              <a:t>Greater Detroit Downtown</a:t>
            </a:r>
            <a:endParaRPr lang="en-US" sz="1900" b="1" dirty="0">
              <a:solidFill>
                <a:srgbClr val="00B0F0"/>
              </a:solidFill>
              <a:latin typeface="Raleway"/>
              <a:ea typeface="Raleway"/>
              <a:cs typeface="Raleway"/>
              <a:sym typeface="Raleway"/>
            </a:endParaRPr>
          </a:p>
        </p:txBody>
      </p:sp>
      <p:sp>
        <p:nvSpPr>
          <p:cNvPr id="7" name="Google Shape;909;g20ed214f247_3_37">
            <a:extLst>
              <a:ext uri="{FF2B5EF4-FFF2-40B4-BE49-F238E27FC236}">
                <a16:creationId xmlns:a16="http://schemas.microsoft.com/office/drawing/2014/main" id="{81101E51-6230-925A-2702-32B0B2D4548A}"/>
              </a:ext>
            </a:extLst>
          </p:cNvPr>
          <p:cNvSpPr txBox="1"/>
          <p:nvPr/>
        </p:nvSpPr>
        <p:spPr>
          <a:xfrm>
            <a:off x="284234" y="3653550"/>
            <a:ext cx="4176481" cy="992549"/>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200" b="1" i="0" u="none" strike="noStrike" cap="none" dirty="0">
                <a:solidFill>
                  <a:schemeClr val="dk1"/>
                </a:solidFill>
                <a:latin typeface="Raleway"/>
                <a:ea typeface="Raleway"/>
                <a:cs typeface="Raleway"/>
                <a:sym typeface="Raleway"/>
              </a:rPr>
              <a:t>A group of leading corporations, developers, entrepreneurs, universities, philanthropies, health care institutions and local, state, and federal governments are -- separately and together -- </a:t>
            </a:r>
            <a:r>
              <a:rPr lang="en-US" sz="1200" b="1" i="0" u="none" strike="noStrike" cap="none" dirty="0">
                <a:solidFill>
                  <a:srgbClr val="00B0F0"/>
                </a:solidFill>
                <a:latin typeface="Raleway"/>
                <a:ea typeface="Raleway"/>
                <a:cs typeface="Raleway"/>
                <a:sym typeface="Raleway"/>
              </a:rPr>
              <a:t>designing, financing, and delivering the next downtown</a:t>
            </a:r>
            <a:r>
              <a:rPr lang="en-US" sz="1200" b="1" i="0" u="none" strike="noStrike" cap="none" dirty="0">
                <a:solidFill>
                  <a:schemeClr val="dk1"/>
                </a:solidFill>
                <a:latin typeface="Raleway"/>
                <a:ea typeface="Raleway"/>
                <a:cs typeface="Raleway"/>
                <a:sym typeface="Raleway"/>
              </a:rPr>
              <a:t>. </a:t>
            </a:r>
          </a:p>
        </p:txBody>
      </p:sp>
      <p:pic>
        <p:nvPicPr>
          <p:cNvPr id="1026" name="Picture 2" descr="Map: What is Greater Downtown Detroit? | DETROITography">
            <a:extLst>
              <a:ext uri="{FF2B5EF4-FFF2-40B4-BE49-F238E27FC236}">
                <a16:creationId xmlns:a16="http://schemas.microsoft.com/office/drawing/2014/main" id="{B419A6B3-F150-844A-6EF3-9ED2B17FC5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135" y="849575"/>
            <a:ext cx="4104580" cy="2524457"/>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909;g20ed214f247_3_37">
            <a:extLst>
              <a:ext uri="{FF2B5EF4-FFF2-40B4-BE49-F238E27FC236}">
                <a16:creationId xmlns:a16="http://schemas.microsoft.com/office/drawing/2014/main" id="{A67EDBCD-9121-0A95-A523-4A3B7ACD8F0B}"/>
              </a:ext>
            </a:extLst>
          </p:cNvPr>
          <p:cNvSpPr txBox="1"/>
          <p:nvPr/>
        </p:nvSpPr>
        <p:spPr>
          <a:xfrm>
            <a:off x="4723138" y="591880"/>
            <a:ext cx="4305993" cy="4439518"/>
          </a:xfrm>
          <a:prstGeom prst="rect">
            <a:avLst/>
          </a:prstGeom>
          <a:noFill/>
          <a:ln>
            <a:noFill/>
          </a:ln>
        </p:spPr>
        <p:txBody>
          <a:bodyPr spcFirstLastPara="1" wrap="square" lIns="68575" tIns="34275" rIns="68575" bIns="34275" anchor="t" anchorCtr="0">
            <a:spAutoFit/>
          </a:bodyPr>
          <a:lstStyle/>
          <a:p>
            <a:pPr marL="0" marR="0">
              <a:lnSpc>
                <a:spcPct val="107000"/>
              </a:lnSpc>
              <a:spcBef>
                <a:spcPts val="0"/>
              </a:spcBef>
              <a:spcAft>
                <a:spcPts val="800"/>
              </a:spcAft>
            </a:pPr>
            <a:r>
              <a:rPr lang="en-US" sz="1200" dirty="0">
                <a:effectLst/>
                <a:latin typeface="Raleway" pitchFamily="2" charset="0"/>
                <a:ea typeface="Calibri" panose="020F0502020204030204" pitchFamily="34" charset="0"/>
                <a:cs typeface="Times New Roman" panose="02020603050405020304" pitchFamily="18" charset="0"/>
              </a:rPr>
              <a:t>Detroit is deploying </a:t>
            </a:r>
            <a:r>
              <a:rPr lang="en-US" sz="1200" b="1" dirty="0">
                <a:solidFill>
                  <a:srgbClr val="00B0F0"/>
                </a:solidFill>
                <a:effectLst/>
                <a:latin typeface="Raleway" pitchFamily="2" charset="0"/>
                <a:ea typeface="Calibri" panose="020F0502020204030204" pitchFamily="34" charset="0"/>
                <a:cs typeface="Times New Roman" panose="02020603050405020304" pitchFamily="18" charset="0"/>
              </a:rPr>
              <a:t>five central strategies</a:t>
            </a:r>
            <a:r>
              <a:rPr lang="en-US" sz="1200" dirty="0">
                <a:effectLst/>
                <a:latin typeface="Raleway" pitchFamily="2" charset="0"/>
                <a:ea typeface="Calibri" panose="020F0502020204030204" pitchFamily="34" charset="0"/>
                <a:cs typeface="Times New Roman" panose="02020603050405020304" pitchFamily="18" charset="0"/>
              </a:rPr>
              <a:t>, which can be adapted and replicated by downtowns across the country: </a:t>
            </a:r>
          </a:p>
          <a:p>
            <a:pPr marL="342900" marR="0" indent="-342900">
              <a:lnSpc>
                <a:spcPct val="107000"/>
              </a:lnSpc>
              <a:spcBef>
                <a:spcPts val="0"/>
              </a:spcBef>
              <a:spcAft>
                <a:spcPts val="800"/>
              </a:spcAft>
              <a:buFont typeface="+mj-lt"/>
              <a:buAutoNum type="arabicPeriod"/>
            </a:pPr>
            <a:r>
              <a:rPr lang="en-US" sz="1200" b="1" dirty="0">
                <a:solidFill>
                  <a:srgbClr val="00B0F0"/>
                </a:solidFill>
                <a:latin typeface="Raleway" pitchFamily="2" charset="0"/>
                <a:ea typeface="Calibri" panose="020F0502020204030204" pitchFamily="34" charset="0"/>
                <a:cs typeface="Times New Roman" panose="02020603050405020304" pitchFamily="18" charset="0"/>
              </a:rPr>
              <a:t>Diversifying the economy </a:t>
            </a:r>
            <a:r>
              <a:rPr lang="en-US" sz="1200" dirty="0">
                <a:latin typeface="Raleway" pitchFamily="2" charset="0"/>
                <a:ea typeface="Calibri" panose="020F0502020204030204" pitchFamily="34" charset="0"/>
                <a:cs typeface="Times New Roman" panose="02020603050405020304" pitchFamily="18" charset="0"/>
              </a:rPr>
              <a:t>through conversion of office towers, relocation of innovative assets, and linkage across auto and other tech sectors. </a:t>
            </a:r>
          </a:p>
          <a:p>
            <a:pPr marL="342900" marR="0" indent="-342900">
              <a:lnSpc>
                <a:spcPct val="107000"/>
              </a:lnSpc>
              <a:spcBef>
                <a:spcPts val="0"/>
              </a:spcBef>
              <a:spcAft>
                <a:spcPts val="800"/>
              </a:spcAft>
              <a:buFont typeface="+mj-lt"/>
              <a:buAutoNum type="arabicPeriod"/>
            </a:pPr>
            <a:r>
              <a:rPr lang="en-US" sz="1200" b="1" dirty="0">
                <a:solidFill>
                  <a:srgbClr val="00B0F0"/>
                </a:solidFill>
                <a:effectLst/>
                <a:latin typeface="Raleway" pitchFamily="2" charset="0"/>
                <a:ea typeface="Calibri" panose="020F0502020204030204" pitchFamily="34" charset="0"/>
                <a:cs typeface="Times New Roman" panose="02020603050405020304" pitchFamily="18" charset="0"/>
              </a:rPr>
              <a:t>Unlocking the value of</a:t>
            </a:r>
            <a:r>
              <a:rPr lang="en-US" sz="1200" b="1" dirty="0">
                <a:solidFill>
                  <a:srgbClr val="00B0F0"/>
                </a:solidFill>
                <a:latin typeface="Raleway" pitchFamily="2" charset="0"/>
                <a:ea typeface="Calibri" panose="020F0502020204030204" pitchFamily="34" charset="0"/>
                <a:cs typeface="Times New Roman" panose="02020603050405020304" pitchFamily="18" charset="0"/>
              </a:rPr>
              <a:t> neglected parcels</a:t>
            </a:r>
            <a:r>
              <a:rPr lang="en-US" sz="1200" dirty="0">
                <a:latin typeface="Raleway" pitchFamily="2" charset="0"/>
                <a:ea typeface="Calibri" panose="020F0502020204030204" pitchFamily="34" charset="0"/>
                <a:cs typeface="Times New Roman" panose="02020603050405020304" pitchFamily="18" charset="0"/>
              </a:rPr>
              <a:t> (The Monroe Street Midway) to amplify the character of place and engage residents. </a:t>
            </a:r>
          </a:p>
          <a:p>
            <a:pPr marL="342900" marR="0" indent="-342900">
              <a:lnSpc>
                <a:spcPct val="107000"/>
              </a:lnSpc>
              <a:spcBef>
                <a:spcPts val="0"/>
              </a:spcBef>
              <a:spcAft>
                <a:spcPts val="800"/>
              </a:spcAft>
              <a:buFont typeface="+mj-lt"/>
              <a:buAutoNum type="arabicPeriod"/>
            </a:pPr>
            <a:r>
              <a:rPr lang="en-US" sz="1200" dirty="0">
                <a:effectLst/>
                <a:latin typeface="Raleway" pitchFamily="2" charset="0"/>
                <a:ea typeface="Calibri" panose="020F0502020204030204" pitchFamily="34" charset="0"/>
                <a:cs typeface="Times New Roman" panose="02020603050405020304" pitchFamily="18" charset="0"/>
              </a:rPr>
              <a:t>Creating a new </a:t>
            </a:r>
            <a:r>
              <a:rPr lang="en-US" sz="1200" b="1" dirty="0">
                <a:solidFill>
                  <a:srgbClr val="00B0F0"/>
                </a:solidFill>
                <a:effectLst/>
                <a:latin typeface="Raleway" pitchFamily="2" charset="0"/>
                <a:ea typeface="Calibri" panose="020F0502020204030204" pitchFamily="34" charset="0"/>
                <a:cs typeface="Times New Roman" panose="02020603050405020304" pitchFamily="18" charset="0"/>
              </a:rPr>
              <a:t>mixed-use, mixed-income, and equitably accessible hub along the Detroit Riverfront </a:t>
            </a:r>
            <a:r>
              <a:rPr lang="en-US" sz="1200" dirty="0">
                <a:effectLst/>
                <a:latin typeface="Raleway" pitchFamily="2" charset="0"/>
                <a:ea typeface="Calibri" panose="020F0502020204030204" pitchFamily="34" charset="0"/>
                <a:cs typeface="Times New Roman" panose="02020603050405020304" pitchFamily="18" charset="0"/>
              </a:rPr>
              <a:t>that’ll connect to downtown along a defunct rail line. </a:t>
            </a:r>
          </a:p>
          <a:p>
            <a:pPr marL="342900" marR="0" indent="-342900">
              <a:lnSpc>
                <a:spcPct val="107000"/>
              </a:lnSpc>
              <a:spcBef>
                <a:spcPts val="0"/>
              </a:spcBef>
              <a:spcAft>
                <a:spcPts val="800"/>
              </a:spcAft>
              <a:buFont typeface="+mj-lt"/>
              <a:buAutoNum type="arabicPeriod"/>
            </a:pPr>
            <a:r>
              <a:rPr lang="en-US" sz="1200" dirty="0">
                <a:latin typeface="Raleway" pitchFamily="2" charset="0"/>
                <a:ea typeface="Calibri" panose="020F0502020204030204" pitchFamily="34" charset="0"/>
                <a:cs typeface="Times New Roman" panose="02020603050405020304" pitchFamily="18" charset="0"/>
              </a:rPr>
              <a:t>Embracing a proposed </a:t>
            </a:r>
            <a:r>
              <a:rPr lang="en-US" sz="1200" b="1" dirty="0">
                <a:solidFill>
                  <a:srgbClr val="00B0F0"/>
                </a:solidFill>
                <a:latin typeface="Raleway" pitchFamily="2" charset="0"/>
                <a:ea typeface="Calibri" panose="020F0502020204030204" pitchFamily="34" charset="0"/>
                <a:cs typeface="Times New Roman" panose="02020603050405020304" pitchFamily="18" charset="0"/>
              </a:rPr>
              <a:t>innovation district </a:t>
            </a:r>
            <a:r>
              <a:rPr lang="en-US" sz="1200" dirty="0">
                <a:latin typeface="Raleway" pitchFamily="2" charset="0"/>
                <a:ea typeface="Calibri" panose="020F0502020204030204" pitchFamily="34" charset="0"/>
                <a:cs typeface="Times New Roman" panose="02020603050405020304" pitchFamily="18" charset="0"/>
              </a:rPr>
              <a:t>that already has committed tenants, such as the Michigan Israel Business Accelerator. </a:t>
            </a:r>
          </a:p>
          <a:p>
            <a:pPr marL="342900" marR="0" indent="-342900">
              <a:lnSpc>
                <a:spcPct val="107000"/>
              </a:lnSpc>
              <a:spcBef>
                <a:spcPts val="0"/>
              </a:spcBef>
              <a:spcAft>
                <a:spcPts val="800"/>
              </a:spcAft>
              <a:buFont typeface="+mj-lt"/>
              <a:buAutoNum type="arabicPeriod"/>
            </a:pPr>
            <a:r>
              <a:rPr lang="en-US" sz="1200" dirty="0">
                <a:latin typeface="Raleway" pitchFamily="2" charset="0"/>
                <a:ea typeface="Calibri" panose="020F0502020204030204" pitchFamily="34" charset="0"/>
                <a:cs typeface="Times New Roman" panose="02020603050405020304" pitchFamily="18" charset="0"/>
              </a:rPr>
              <a:t>Demolishing Interstate 375 – a federally backed highway that bulldozed the neighborhoods of Black Bottom and Paradise Valley and divided the city – and </a:t>
            </a:r>
            <a:r>
              <a:rPr lang="en-US" sz="1200" dirty="0">
                <a:solidFill>
                  <a:srgbClr val="00B0F0"/>
                </a:solidFill>
                <a:latin typeface="Raleway" pitchFamily="2" charset="0"/>
                <a:ea typeface="Calibri" panose="020F0502020204030204" pitchFamily="34" charset="0"/>
                <a:cs typeface="Times New Roman" panose="02020603050405020304" pitchFamily="18" charset="0"/>
              </a:rPr>
              <a:t>converting it to a boulevard</a:t>
            </a:r>
            <a:r>
              <a:rPr lang="en-US" sz="1200" dirty="0">
                <a:latin typeface="Raleway" pitchFamily="2" charset="0"/>
                <a:ea typeface="Calibri" panose="020F0502020204030204" pitchFamily="34" charset="0"/>
                <a:cs typeface="Times New Roman" panose="02020603050405020304" pitchFamily="18" charset="0"/>
              </a:rPr>
              <a:t>. </a:t>
            </a:r>
            <a:endParaRPr lang="en-US" sz="1200" dirty="0">
              <a:effectLst/>
              <a:latin typeface="Raleway"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5254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g22df3f27950_6_553"/>
          <p:cNvPicPr preferRelativeResize="0"/>
          <p:nvPr/>
        </p:nvPicPr>
        <p:blipFill rotWithShape="1">
          <a:blip r:embed="rId3" cstate="screen">
            <a:alphaModFix amt="29000"/>
            <a:extLst>
              <a:ext uri="{28A0092B-C50C-407E-A947-70E740481C1C}">
                <a14:useLocalDpi xmlns:a14="http://schemas.microsoft.com/office/drawing/2010/main"/>
              </a:ext>
            </a:extLst>
          </a:blip>
          <a:srcRect/>
          <a:stretch/>
        </p:blipFill>
        <p:spPr>
          <a:xfrm>
            <a:off x="25" y="25"/>
            <a:ext cx="9144000" cy="5143500"/>
          </a:xfrm>
          <a:prstGeom prst="rect">
            <a:avLst/>
          </a:prstGeom>
          <a:noFill/>
          <a:ln>
            <a:noFill/>
          </a:ln>
        </p:spPr>
      </p:pic>
      <p:sp>
        <p:nvSpPr>
          <p:cNvPr id="260" name="Google Shape;260;g22df3f27950_6_553"/>
          <p:cNvSpPr txBox="1"/>
          <p:nvPr/>
        </p:nvSpPr>
        <p:spPr>
          <a:xfrm>
            <a:off x="628651" y="779407"/>
            <a:ext cx="1702200" cy="35448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rgbClr val="FFFFFF"/>
              </a:buClr>
              <a:buSzPts val="3000"/>
              <a:buFont typeface="Calibri"/>
              <a:buNone/>
            </a:pPr>
            <a:r>
              <a:rPr lang="en-US" sz="2800" b="1" i="0" u="none" strike="noStrike" cap="none">
                <a:solidFill>
                  <a:schemeClr val="dk1"/>
                </a:solidFill>
                <a:latin typeface="Raleway"/>
                <a:ea typeface="Raleway"/>
                <a:cs typeface="Raleway"/>
                <a:sym typeface="Raleway"/>
              </a:rPr>
              <a:t>Contents</a:t>
            </a:r>
            <a:endParaRPr sz="1000" b="0" i="0" u="none" strike="noStrike" cap="none">
              <a:solidFill>
                <a:schemeClr val="dk1"/>
              </a:solidFill>
              <a:latin typeface="Raleway"/>
              <a:ea typeface="Raleway"/>
              <a:cs typeface="Raleway"/>
              <a:sym typeface="Raleway"/>
            </a:endParaRPr>
          </a:p>
        </p:txBody>
      </p:sp>
      <p:cxnSp>
        <p:nvCxnSpPr>
          <p:cNvPr id="261" name="Google Shape;261;g22df3f27950_6_553"/>
          <p:cNvCxnSpPr/>
          <p:nvPr/>
        </p:nvCxnSpPr>
        <p:spPr>
          <a:xfrm>
            <a:off x="2427725" y="1217584"/>
            <a:ext cx="0" cy="2827800"/>
          </a:xfrm>
          <a:prstGeom prst="straightConnector1">
            <a:avLst/>
          </a:prstGeom>
          <a:noFill/>
          <a:ln w="28575" cap="flat" cmpd="sng">
            <a:solidFill>
              <a:schemeClr val="dk1"/>
            </a:solidFill>
            <a:prstDash val="solid"/>
            <a:miter lim="800000"/>
            <a:headEnd type="none" w="sm" len="sm"/>
            <a:tailEnd type="none" w="sm" len="sm"/>
          </a:ln>
        </p:spPr>
      </p:cxnSp>
      <p:graphicFrame>
        <p:nvGraphicFramePr>
          <p:cNvPr id="262" name="Google Shape;262;g22df3f27950_6_553"/>
          <p:cNvGraphicFramePr/>
          <p:nvPr>
            <p:extLst>
              <p:ext uri="{D42A27DB-BD31-4B8C-83A1-F6EECF244321}">
                <p14:modId xmlns:p14="http://schemas.microsoft.com/office/powerpoint/2010/main" val="557205834"/>
              </p:ext>
            </p:extLst>
          </p:nvPr>
        </p:nvGraphicFramePr>
        <p:xfrm>
          <a:off x="2665410" y="1454284"/>
          <a:ext cx="4233800" cy="2354400"/>
        </p:xfrm>
        <a:graphic>
          <a:graphicData uri="http://schemas.openxmlformats.org/drawingml/2006/table">
            <a:tbl>
              <a:tblPr bandRow="1">
                <a:noFill/>
                <a:tableStyleId>{C426A68D-0CF2-4B1B-9F7D-E29FA989A61C}</a:tableStyleId>
              </a:tblPr>
              <a:tblGrid>
                <a:gridCol w="4233800">
                  <a:extLst>
                    <a:ext uri="{9D8B030D-6E8A-4147-A177-3AD203B41FA5}">
                      <a16:colId xmlns:a16="http://schemas.microsoft.com/office/drawing/2014/main" val="20000"/>
                    </a:ext>
                  </a:extLst>
                </a:gridCol>
              </a:tblGrid>
              <a:tr h="5886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latin typeface="Raleway"/>
                          <a:ea typeface="Raleway"/>
                          <a:cs typeface="Raleway"/>
                          <a:sym typeface="Raleway"/>
                        </a:rPr>
                        <a:t>The Downtown Crisis</a:t>
                      </a:r>
                      <a:endParaRPr sz="700" b="1" u="none" strike="noStrike" cap="none" dirty="0">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D3D5DB"/>
                    </a:solidFill>
                  </a:tcPr>
                </a:tc>
                <a:extLst>
                  <a:ext uri="{0D108BD9-81ED-4DB2-BD59-A6C34878D82A}">
                    <a16:rowId xmlns:a16="http://schemas.microsoft.com/office/drawing/2014/main" val="10000"/>
                  </a:ext>
                </a:extLst>
              </a:tr>
              <a:tr h="5886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latin typeface="Raleway"/>
                          <a:ea typeface="Raleway"/>
                          <a:cs typeface="Raleway"/>
                          <a:sym typeface="Raleway"/>
                        </a:rPr>
                        <a:t>An Economy in Transition </a:t>
                      </a:r>
                      <a:endParaRPr sz="1400" u="none" strike="noStrike" cap="none" dirty="0">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88600">
                <a:tc>
                  <a:txBody>
                    <a:bodyPr/>
                    <a:lstStyle/>
                    <a:p>
                      <a:pPr marL="0" marR="0" lvl="0" indent="0" algn="l" rtl="0">
                        <a:lnSpc>
                          <a:spcPct val="115000"/>
                        </a:lnSpc>
                        <a:spcBef>
                          <a:spcPts val="0"/>
                        </a:spcBef>
                        <a:spcAft>
                          <a:spcPts val="0"/>
                        </a:spcAft>
                        <a:buClr>
                          <a:schemeClr val="dk1"/>
                        </a:buClr>
                        <a:buSzPts val="1100"/>
                        <a:buFont typeface="Arial"/>
                        <a:buNone/>
                      </a:pPr>
                      <a:r>
                        <a:rPr lang="en-US" sz="1400" u="none" strike="noStrike" cap="none" dirty="0">
                          <a:latin typeface="Raleway"/>
                          <a:ea typeface="Raleway"/>
                          <a:cs typeface="Raleway"/>
                          <a:sym typeface="Raleway"/>
                        </a:rPr>
                        <a:t>Early Policy Signals</a:t>
                      </a:r>
                      <a:endParaRPr sz="1400" u="none" strike="noStrike" cap="none" dirty="0">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lgn="ctr">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588600">
                <a:tc>
                  <a:txBody>
                    <a:bodyPr/>
                    <a:lstStyle/>
                    <a:p>
                      <a:pPr marL="0" marR="0" lvl="0" indent="0" algn="l" rtl="0">
                        <a:lnSpc>
                          <a:spcPct val="100000"/>
                        </a:lnSpc>
                        <a:spcBef>
                          <a:spcPts val="0"/>
                        </a:spcBef>
                        <a:spcAft>
                          <a:spcPts val="0"/>
                        </a:spcAft>
                        <a:buClr>
                          <a:schemeClr val="dk1"/>
                        </a:buClr>
                        <a:buSzPts val="1100"/>
                        <a:buFont typeface="Arial"/>
                        <a:buNone/>
                      </a:pPr>
                      <a:r>
                        <a:rPr lang="en-US" sz="1400" u="none" strike="noStrike" cap="none" dirty="0">
                          <a:latin typeface="Raleway"/>
                          <a:ea typeface="Raleway"/>
                          <a:cs typeface="Raleway"/>
                          <a:sym typeface="Raleway"/>
                        </a:rPr>
                        <a:t>What Comes Next? </a:t>
                      </a: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263" name="Google Shape;263;g22df3f27950_6_5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1000" b="1">
                <a:solidFill>
                  <a:srgbClr val="1C4587"/>
                </a:solidFill>
                <a:latin typeface="Raleway"/>
                <a:ea typeface="Raleway"/>
                <a:cs typeface="Raleway"/>
                <a:sym typeface="Raleway"/>
              </a:rPr>
              <a:t>2</a:t>
            </a:fld>
            <a:endParaRPr sz="1000" b="1">
              <a:solidFill>
                <a:srgbClr val="1C4587"/>
              </a:solidFill>
              <a:latin typeface="Raleway"/>
              <a:ea typeface="Raleway"/>
              <a:cs typeface="Raleway"/>
              <a:sym typeface="Ralewa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11" name="Google Shape;911;g20ed214f247_3_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1000" b="1">
                <a:solidFill>
                  <a:srgbClr val="1C4587"/>
                </a:solidFill>
                <a:latin typeface="Raleway"/>
                <a:ea typeface="Raleway"/>
                <a:cs typeface="Raleway"/>
                <a:sym typeface="Raleway"/>
              </a:rPr>
              <a:t>20</a:t>
            </a:fld>
            <a:endParaRPr sz="1000" b="1">
              <a:solidFill>
                <a:srgbClr val="1C4587"/>
              </a:solidFill>
              <a:latin typeface="Raleway"/>
              <a:ea typeface="Raleway"/>
              <a:cs typeface="Raleway"/>
              <a:sym typeface="Raleway"/>
            </a:endParaRPr>
          </a:p>
        </p:txBody>
      </p:sp>
      <p:sp>
        <p:nvSpPr>
          <p:cNvPr id="912" name="Google Shape;912;g20ed214f247_3_37"/>
          <p:cNvSpPr txBox="1"/>
          <p:nvPr/>
        </p:nvSpPr>
        <p:spPr>
          <a:xfrm>
            <a:off x="-3" y="4868941"/>
            <a:ext cx="8686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Source: </a:t>
            </a:r>
            <a:r>
              <a:rPr lang="en-US" sz="800" b="0" i="0" u="none" strike="noStrike" cap="none">
                <a:solidFill>
                  <a:srgbClr val="000000"/>
                </a:solidFill>
                <a:latin typeface="Raleway"/>
                <a:ea typeface="Raleway"/>
                <a:cs typeface="Raleway"/>
                <a:sym typeface="Raleway"/>
              </a:rPr>
              <a:t>New Localism Associates.</a:t>
            </a:r>
            <a:endParaRPr sz="800" b="0" i="0" u="sng" strike="noStrike" cap="none">
              <a:solidFill>
                <a:schemeClr val="hlink"/>
              </a:solidFill>
              <a:latin typeface="Raleway"/>
              <a:ea typeface="Raleway"/>
              <a:cs typeface="Raleway"/>
              <a:sym typeface="Raleway"/>
            </a:endParaRPr>
          </a:p>
        </p:txBody>
      </p:sp>
      <p:sp>
        <p:nvSpPr>
          <p:cNvPr id="913" name="Google Shape;913;g20ed214f247_3_37"/>
          <p:cNvSpPr txBox="1">
            <a:spLocks noGrp="1"/>
          </p:cNvSpPr>
          <p:nvPr>
            <p:ph type="title" idx="4294967295"/>
          </p:nvPr>
        </p:nvSpPr>
        <p:spPr>
          <a:xfrm>
            <a:off x="189625" y="36875"/>
            <a:ext cx="8754300" cy="81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520"/>
              <a:buFont typeface="Arial"/>
              <a:buNone/>
            </a:pPr>
            <a:r>
              <a:rPr lang="en-US" sz="1800" b="1" dirty="0">
                <a:solidFill>
                  <a:srgbClr val="1C4587"/>
                </a:solidFill>
                <a:latin typeface="Raleway"/>
                <a:ea typeface="Raleway"/>
                <a:cs typeface="Raleway"/>
                <a:sym typeface="Raleway"/>
              </a:rPr>
              <a:t>Early signals from across the country: </a:t>
            </a:r>
            <a:r>
              <a:rPr lang="en-US" sz="1800" b="1" dirty="0">
                <a:solidFill>
                  <a:srgbClr val="00B0F0"/>
                </a:solidFill>
                <a:latin typeface="Raleway"/>
                <a:ea typeface="Raleway"/>
                <a:cs typeface="Raleway"/>
                <a:sym typeface="Raleway"/>
              </a:rPr>
              <a:t>Cuyahoga Riverfront Development in Cleveland</a:t>
            </a:r>
            <a:endParaRPr sz="1900" b="1" dirty="0">
              <a:solidFill>
                <a:srgbClr val="00B0F0"/>
              </a:solidFill>
              <a:latin typeface="Raleway"/>
              <a:ea typeface="Raleway"/>
              <a:cs typeface="Raleway"/>
              <a:sym typeface="Raleway"/>
            </a:endParaRPr>
          </a:p>
        </p:txBody>
      </p:sp>
      <p:sp>
        <p:nvSpPr>
          <p:cNvPr id="914" name="Google Shape;914;g20ed214f247_3_37"/>
          <p:cNvSpPr/>
          <p:nvPr/>
        </p:nvSpPr>
        <p:spPr>
          <a:xfrm>
            <a:off x="7889600" y="4947300"/>
            <a:ext cx="1191300" cy="196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Picture 2">
            <a:extLst>
              <a:ext uri="{FF2B5EF4-FFF2-40B4-BE49-F238E27FC236}">
                <a16:creationId xmlns:a16="http://schemas.microsoft.com/office/drawing/2014/main" id="{4F30C6AF-2CF9-D9DA-7C54-D3197FBD0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454" y="1863634"/>
            <a:ext cx="5343078" cy="28858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03297B-1FA1-9915-662F-ED0C74C89DBA}"/>
              </a:ext>
            </a:extLst>
          </p:cNvPr>
          <p:cNvSpPr txBox="1"/>
          <p:nvPr/>
        </p:nvSpPr>
        <p:spPr>
          <a:xfrm>
            <a:off x="304454" y="851626"/>
            <a:ext cx="8382343" cy="900246"/>
          </a:xfrm>
          <a:prstGeom prst="rect">
            <a:avLst/>
          </a:prstGeom>
          <a:noFill/>
        </p:spPr>
        <p:txBody>
          <a:bodyPr wrap="square">
            <a:spAutoFit/>
          </a:bodyPr>
          <a:lstStyle/>
          <a:p>
            <a:pPr algn="ctr"/>
            <a:r>
              <a:rPr lang="en-US" b="1" i="1" dirty="0">
                <a:latin typeface="Raleway" pitchFamily="2" charset="0"/>
              </a:rPr>
              <a:t>“Our redevelopment strategy for the downtown Cleveland Riverfront taps into the lost heritage of the city, </a:t>
            </a:r>
            <a:r>
              <a:rPr lang="en-US" b="1" i="1" dirty="0">
                <a:solidFill>
                  <a:srgbClr val="00B0F0"/>
                </a:solidFill>
                <a:latin typeface="Raleway" pitchFamily="2" charset="0"/>
              </a:rPr>
              <a:t>establishing a new relationship between the urban core and the shore</a:t>
            </a:r>
            <a:r>
              <a:rPr lang="en-US" b="1" i="1" dirty="0">
                <a:latin typeface="Raleway" pitchFamily="2" charset="0"/>
              </a:rPr>
              <a:t>.”</a:t>
            </a:r>
          </a:p>
          <a:p>
            <a:pPr algn="ctr"/>
            <a:endParaRPr lang="en-US" sz="1050" i="1" dirty="0">
              <a:latin typeface="Raleway" pitchFamily="2" charset="0"/>
            </a:endParaRPr>
          </a:p>
          <a:p>
            <a:pPr algn="ctr"/>
            <a:r>
              <a:rPr lang="en-US" i="1" dirty="0">
                <a:latin typeface="Raleway" pitchFamily="2" charset="0"/>
              </a:rPr>
              <a:t>-Sir David Adjaye</a:t>
            </a:r>
          </a:p>
        </p:txBody>
      </p:sp>
      <p:sp>
        <p:nvSpPr>
          <p:cNvPr id="4" name="TextBox 3">
            <a:extLst>
              <a:ext uri="{FF2B5EF4-FFF2-40B4-BE49-F238E27FC236}">
                <a16:creationId xmlns:a16="http://schemas.microsoft.com/office/drawing/2014/main" id="{2DBA92D0-AEA9-AC45-B4E0-0F23DC0840BE}"/>
              </a:ext>
            </a:extLst>
          </p:cNvPr>
          <p:cNvSpPr txBox="1"/>
          <p:nvPr/>
        </p:nvSpPr>
        <p:spPr>
          <a:xfrm>
            <a:off x="5675527" y="1902510"/>
            <a:ext cx="3125917" cy="2618666"/>
          </a:xfrm>
          <a:prstGeom prst="rect">
            <a:avLst/>
          </a:prstGeom>
          <a:noFill/>
        </p:spPr>
        <p:txBody>
          <a:bodyPr wrap="square">
            <a:spAutoFit/>
          </a:bodyPr>
          <a:lstStyle/>
          <a:p>
            <a:pPr algn="ctr">
              <a:spcAft>
                <a:spcPts val="450"/>
              </a:spcAft>
            </a:pPr>
            <a:r>
              <a:rPr lang="en-US" sz="1600" b="1" i="1" dirty="0">
                <a:latin typeface="Raleway" pitchFamily="2" charset="0"/>
              </a:rPr>
              <a:t>"It won't just be a national model, but a global model for how to create equity," he said at Friday's press conference, "in terms of master planning, and </a:t>
            </a:r>
            <a:r>
              <a:rPr lang="en-US" sz="1600" b="1" i="1" dirty="0">
                <a:solidFill>
                  <a:srgbClr val="00B0F0"/>
                </a:solidFill>
                <a:latin typeface="Raleway" pitchFamily="2" charset="0"/>
              </a:rPr>
              <a:t>how to truly make sure our waterfront —and our riverfront—can be a model for the nation</a:t>
            </a:r>
            <a:r>
              <a:rPr lang="en-US" sz="1600" b="1" i="1" dirty="0">
                <a:latin typeface="Raleway" pitchFamily="2" charset="0"/>
              </a:rPr>
              <a:t>.”</a:t>
            </a:r>
          </a:p>
          <a:p>
            <a:pPr algn="ctr">
              <a:spcAft>
                <a:spcPts val="450"/>
              </a:spcAft>
            </a:pPr>
            <a:r>
              <a:rPr lang="en-US" sz="1600" i="1" dirty="0">
                <a:latin typeface="Raleway" pitchFamily="2" charset="0"/>
              </a:rPr>
              <a:t>-Mayor Justin Bibb</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11" name="Google Shape;911;g20ed214f247_3_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1000" b="1">
                <a:solidFill>
                  <a:srgbClr val="1C4587"/>
                </a:solidFill>
                <a:latin typeface="Raleway"/>
                <a:ea typeface="Raleway"/>
                <a:cs typeface="Raleway"/>
                <a:sym typeface="Raleway"/>
              </a:rPr>
              <a:t>21</a:t>
            </a:fld>
            <a:endParaRPr sz="1000" b="1">
              <a:solidFill>
                <a:srgbClr val="1C4587"/>
              </a:solidFill>
              <a:latin typeface="Raleway"/>
              <a:ea typeface="Raleway"/>
              <a:cs typeface="Raleway"/>
              <a:sym typeface="Raleway"/>
            </a:endParaRPr>
          </a:p>
        </p:txBody>
      </p:sp>
      <p:sp>
        <p:nvSpPr>
          <p:cNvPr id="913" name="Google Shape;913;g20ed214f247_3_37"/>
          <p:cNvSpPr txBox="1">
            <a:spLocks noGrp="1"/>
          </p:cNvSpPr>
          <p:nvPr>
            <p:ph type="title" idx="4294967295"/>
          </p:nvPr>
        </p:nvSpPr>
        <p:spPr>
          <a:xfrm>
            <a:off x="189625" y="36875"/>
            <a:ext cx="8754300" cy="81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520"/>
              <a:buFont typeface="Arial"/>
              <a:buNone/>
            </a:pPr>
            <a:r>
              <a:rPr lang="en-US" sz="1800" b="1" dirty="0">
                <a:solidFill>
                  <a:srgbClr val="1C4587"/>
                </a:solidFill>
                <a:latin typeface="Raleway"/>
                <a:ea typeface="Raleway"/>
                <a:cs typeface="Raleway"/>
                <a:sym typeface="Raleway"/>
              </a:rPr>
              <a:t>Early signals from across the country: </a:t>
            </a:r>
            <a:r>
              <a:rPr lang="en-US" sz="1800" b="1" dirty="0">
                <a:solidFill>
                  <a:srgbClr val="00B0F0"/>
                </a:solidFill>
                <a:latin typeface="Raleway"/>
                <a:ea typeface="Raleway"/>
                <a:cs typeface="Raleway"/>
                <a:sym typeface="Raleway"/>
              </a:rPr>
              <a:t>Infrastructure Investment in Fresno</a:t>
            </a:r>
            <a:endParaRPr sz="1900" b="1" dirty="0">
              <a:solidFill>
                <a:srgbClr val="00B0F0"/>
              </a:solidFill>
              <a:latin typeface="Raleway"/>
              <a:ea typeface="Raleway"/>
              <a:cs typeface="Raleway"/>
              <a:sym typeface="Raleway"/>
            </a:endParaRPr>
          </a:p>
        </p:txBody>
      </p:sp>
      <p:sp>
        <p:nvSpPr>
          <p:cNvPr id="914" name="Google Shape;914;g20ed214f247_3_37"/>
          <p:cNvSpPr/>
          <p:nvPr/>
        </p:nvSpPr>
        <p:spPr>
          <a:xfrm>
            <a:off x="7889600" y="4947300"/>
            <a:ext cx="1191300" cy="196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TextBox 3">
            <a:extLst>
              <a:ext uri="{FF2B5EF4-FFF2-40B4-BE49-F238E27FC236}">
                <a16:creationId xmlns:a16="http://schemas.microsoft.com/office/drawing/2014/main" id="{2DBA92D0-AEA9-AC45-B4E0-0F23DC0840BE}"/>
              </a:ext>
            </a:extLst>
          </p:cNvPr>
          <p:cNvSpPr txBox="1"/>
          <p:nvPr/>
        </p:nvSpPr>
        <p:spPr>
          <a:xfrm>
            <a:off x="297193" y="767390"/>
            <a:ext cx="3460160" cy="3978012"/>
          </a:xfrm>
          <a:prstGeom prst="rect">
            <a:avLst/>
          </a:prstGeom>
          <a:noFill/>
        </p:spPr>
        <p:txBody>
          <a:bodyPr wrap="square">
            <a:spAutoFit/>
          </a:bodyPr>
          <a:lstStyle/>
          <a:p>
            <a:pPr>
              <a:spcAft>
                <a:spcPts val="450"/>
              </a:spcAft>
            </a:pPr>
            <a:r>
              <a:rPr lang="en-US" sz="1600" b="1" i="1" dirty="0">
                <a:latin typeface="Raleway" pitchFamily="2" charset="0"/>
              </a:rPr>
              <a:t>Fresno will receive $250M in infrastructure money from California. Some key highlights: </a:t>
            </a:r>
          </a:p>
          <a:p>
            <a:pPr marL="285750" indent="-285750">
              <a:spcAft>
                <a:spcPts val="450"/>
              </a:spcAft>
              <a:buFont typeface="Arial" panose="020B0604020202020204" pitchFamily="34" charset="0"/>
              <a:buChar char="•"/>
            </a:pPr>
            <a:r>
              <a:rPr lang="en-US" sz="1600" i="1" dirty="0">
                <a:latin typeface="Raleway" pitchFamily="2" charset="0"/>
              </a:rPr>
              <a:t>$70 million, would be used to provide </a:t>
            </a:r>
            <a:r>
              <a:rPr lang="en-US" sz="1600" b="1" i="1" dirty="0">
                <a:solidFill>
                  <a:srgbClr val="00B0F0"/>
                </a:solidFill>
                <a:latin typeface="Raleway" pitchFamily="2" charset="0"/>
              </a:rPr>
              <a:t>two new parking structures in the downtown</a:t>
            </a:r>
            <a:r>
              <a:rPr lang="en-US" sz="1600" i="1" dirty="0">
                <a:latin typeface="Raleway" pitchFamily="2" charset="0"/>
              </a:rPr>
              <a:t>.</a:t>
            </a:r>
          </a:p>
          <a:p>
            <a:pPr marL="285750" indent="-285750">
              <a:spcAft>
                <a:spcPts val="450"/>
              </a:spcAft>
              <a:buFont typeface="Arial" panose="020B0604020202020204" pitchFamily="34" charset="0"/>
              <a:buChar char="•"/>
            </a:pPr>
            <a:r>
              <a:rPr lang="en-US" sz="1600" i="1" dirty="0">
                <a:latin typeface="Raleway" pitchFamily="2" charset="0"/>
              </a:rPr>
              <a:t> $80 million for overall </a:t>
            </a:r>
            <a:r>
              <a:rPr lang="en-US" sz="1600" b="1" i="1" dirty="0">
                <a:solidFill>
                  <a:srgbClr val="00B0F0"/>
                </a:solidFill>
                <a:latin typeface="Raleway" pitchFamily="2" charset="0"/>
              </a:rPr>
              <a:t>infrastructure investments aimed at promoting the development of housing for 10,000 residents </a:t>
            </a:r>
            <a:r>
              <a:rPr lang="en-US" sz="1600" i="1" dirty="0">
                <a:latin typeface="Raleway" pitchFamily="2" charset="0"/>
              </a:rPr>
              <a:t>and revitalizing neighborhoods in downtown</a:t>
            </a:r>
          </a:p>
          <a:p>
            <a:pPr marL="285750" indent="-285750">
              <a:spcAft>
                <a:spcPts val="450"/>
              </a:spcAft>
              <a:buFont typeface="Arial" panose="020B0604020202020204" pitchFamily="34" charset="0"/>
              <a:buChar char="•"/>
            </a:pPr>
            <a:r>
              <a:rPr lang="en-US" sz="1600" i="1" dirty="0">
                <a:latin typeface="Raleway" pitchFamily="2" charset="0"/>
              </a:rPr>
              <a:t>$25 million for a </a:t>
            </a:r>
            <a:r>
              <a:rPr lang="en-US" sz="1600" b="1" i="1" dirty="0">
                <a:solidFill>
                  <a:srgbClr val="00B0F0"/>
                </a:solidFill>
                <a:latin typeface="Raleway" pitchFamily="2" charset="0"/>
              </a:rPr>
              <a:t>stormwater drainage basin in the downtown area</a:t>
            </a:r>
          </a:p>
        </p:txBody>
      </p:sp>
      <p:sp>
        <p:nvSpPr>
          <p:cNvPr id="6" name="TextBox 5">
            <a:extLst>
              <a:ext uri="{FF2B5EF4-FFF2-40B4-BE49-F238E27FC236}">
                <a16:creationId xmlns:a16="http://schemas.microsoft.com/office/drawing/2014/main" id="{FA7A2970-AAC2-8B72-1AD2-9A10C9AE801F}"/>
              </a:ext>
            </a:extLst>
          </p:cNvPr>
          <p:cNvSpPr txBox="1"/>
          <p:nvPr/>
        </p:nvSpPr>
        <p:spPr>
          <a:xfrm>
            <a:off x="4039985" y="3511731"/>
            <a:ext cx="4856482" cy="1233671"/>
          </a:xfrm>
          <a:prstGeom prst="rect">
            <a:avLst/>
          </a:prstGeom>
          <a:noFill/>
        </p:spPr>
        <p:txBody>
          <a:bodyPr wrap="square">
            <a:spAutoFit/>
          </a:bodyPr>
          <a:lstStyle/>
          <a:p>
            <a:pPr algn="ctr">
              <a:spcAft>
                <a:spcPts val="450"/>
              </a:spcAft>
            </a:pPr>
            <a:r>
              <a:rPr lang="en-US" sz="1400" b="1" i="1" dirty="0">
                <a:latin typeface="Raleway" pitchFamily="2" charset="0"/>
              </a:rPr>
              <a:t>“Far too long Fresno has been left behind, as has the Valley…This is the largest investment we will have ever received from state of California, and </a:t>
            </a:r>
            <a:r>
              <a:rPr lang="en-US" sz="1400" b="1" i="1" dirty="0">
                <a:solidFill>
                  <a:srgbClr val="00B0F0"/>
                </a:solidFill>
                <a:latin typeface="Raleway" pitchFamily="2" charset="0"/>
              </a:rPr>
              <a:t>it’s all going into downtown Fresno</a:t>
            </a:r>
            <a:r>
              <a:rPr lang="en-US" sz="1400" b="1" i="1" dirty="0">
                <a:latin typeface="Raleway" pitchFamily="2" charset="0"/>
              </a:rPr>
              <a:t>”</a:t>
            </a:r>
          </a:p>
          <a:p>
            <a:pPr algn="ctr">
              <a:spcAft>
                <a:spcPts val="450"/>
              </a:spcAft>
            </a:pPr>
            <a:r>
              <a:rPr lang="en-US" sz="1400" i="1" dirty="0">
                <a:latin typeface="Raleway" pitchFamily="2" charset="0"/>
              </a:rPr>
              <a:t>-Mayor of Fresno, Jerry Dyer</a:t>
            </a:r>
            <a:endParaRPr lang="en-US" dirty="0"/>
          </a:p>
        </p:txBody>
      </p:sp>
      <p:pic>
        <p:nvPicPr>
          <p:cNvPr id="3074" name="Picture 2" descr="Fresno Development Will Provide Little Parking | Planetizen News">
            <a:extLst>
              <a:ext uri="{FF2B5EF4-FFF2-40B4-BE49-F238E27FC236}">
                <a16:creationId xmlns:a16="http://schemas.microsoft.com/office/drawing/2014/main" id="{7F633319-0830-8BBE-11E3-9060E12A8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933" y="799528"/>
            <a:ext cx="4573412" cy="2570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72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g20ed214f247_3_37"/>
          <p:cNvSpPr txBox="1"/>
          <p:nvPr/>
        </p:nvSpPr>
        <p:spPr>
          <a:xfrm>
            <a:off x="476250" y="1075965"/>
            <a:ext cx="3671100" cy="32094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dirty="0">
                <a:solidFill>
                  <a:schemeClr val="dk1"/>
                </a:solidFill>
                <a:latin typeface="Raleway"/>
                <a:ea typeface="Raleway"/>
                <a:cs typeface="Raleway"/>
                <a:sym typeface="Raleway"/>
              </a:rPr>
              <a:t>The St. Louis Tech Triangle, a corporate-created innovation district recently won $25M from the Build Back Better Regional Challenge to promote advanced manufacturing and build out the 130,000 square-foot </a:t>
            </a:r>
            <a:r>
              <a:rPr lang="en-US" sz="1700" b="1" i="0" u="none" strike="noStrike" cap="none" dirty="0">
                <a:solidFill>
                  <a:srgbClr val="00B0F0"/>
                </a:solidFill>
                <a:latin typeface="Raleway"/>
                <a:ea typeface="Raleway"/>
                <a:cs typeface="Raleway"/>
                <a:sym typeface="Raleway"/>
              </a:rPr>
              <a:t>Advanced Manufacturing Innovation Center</a:t>
            </a:r>
            <a:r>
              <a:rPr lang="en-US" sz="1700" b="0" i="0" u="none" strike="noStrike" cap="none" dirty="0">
                <a:solidFill>
                  <a:schemeClr val="dk1"/>
                </a:solidFill>
                <a:latin typeface="Raleway"/>
                <a:ea typeface="Raleway"/>
                <a:cs typeface="Raleway"/>
                <a:sym typeface="Raleway"/>
              </a:rPr>
              <a:t>. </a:t>
            </a:r>
            <a:endParaRPr sz="1000" b="0" i="0" u="none" strike="noStrike" cap="none" dirty="0">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dirty="0">
                <a:solidFill>
                  <a:schemeClr val="dk1"/>
                </a:solidFill>
                <a:latin typeface="Raleway"/>
                <a:ea typeface="Raleway"/>
                <a:cs typeface="Raleway"/>
                <a:sym typeface="Raleway"/>
              </a:rPr>
              <a:t>Centers like these are emerging across the country to </a:t>
            </a:r>
            <a:r>
              <a:rPr lang="en-US" sz="1700" b="1" i="0" u="none" strike="noStrike" cap="none" dirty="0" err="1">
                <a:solidFill>
                  <a:srgbClr val="00B0F0"/>
                </a:solidFill>
                <a:latin typeface="Raleway"/>
                <a:ea typeface="Raleway"/>
                <a:cs typeface="Raleway"/>
                <a:sym typeface="Raleway"/>
              </a:rPr>
              <a:t>reshore</a:t>
            </a:r>
            <a:r>
              <a:rPr lang="en-US" sz="1700" b="1" i="0" u="none" strike="noStrike" cap="none" dirty="0">
                <a:solidFill>
                  <a:srgbClr val="00B0F0"/>
                </a:solidFill>
                <a:latin typeface="Raleway"/>
                <a:ea typeface="Raleway"/>
                <a:cs typeface="Raleway"/>
                <a:sym typeface="Raleway"/>
              </a:rPr>
              <a:t> production</a:t>
            </a:r>
            <a:r>
              <a:rPr lang="en-US" sz="1700" b="1" i="0" u="none" strike="noStrike" cap="none" dirty="0">
                <a:solidFill>
                  <a:schemeClr val="dk1"/>
                </a:solidFill>
                <a:latin typeface="Raleway"/>
                <a:ea typeface="Raleway"/>
                <a:cs typeface="Raleway"/>
                <a:sym typeface="Raleway"/>
              </a:rPr>
              <a:t>. </a:t>
            </a:r>
            <a:endParaRPr sz="1000" b="0" i="0" u="none" strike="noStrike" cap="none" dirty="0">
              <a:solidFill>
                <a:srgbClr val="000000"/>
              </a:solidFill>
              <a:latin typeface="Raleway"/>
              <a:ea typeface="Raleway"/>
              <a:cs typeface="Raleway"/>
              <a:sym typeface="Raleway"/>
            </a:endParaRPr>
          </a:p>
        </p:txBody>
      </p:sp>
      <p:pic>
        <p:nvPicPr>
          <p:cNvPr id="910" name="Google Shape;910;g20ed214f247_3_37" descr="Phase 2: Build Back Better Regional Challenge - St. Louis Economic  Development Partnership"/>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36996" y="1413705"/>
            <a:ext cx="4312279" cy="3247652"/>
          </a:xfrm>
          <a:prstGeom prst="rect">
            <a:avLst/>
          </a:prstGeom>
          <a:noFill/>
          <a:ln>
            <a:noFill/>
          </a:ln>
        </p:spPr>
      </p:pic>
      <p:sp>
        <p:nvSpPr>
          <p:cNvPr id="911" name="Google Shape;911;g20ed214f247_3_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1000" b="1">
                <a:solidFill>
                  <a:srgbClr val="1C4587"/>
                </a:solidFill>
                <a:latin typeface="Raleway"/>
                <a:ea typeface="Raleway"/>
                <a:cs typeface="Raleway"/>
                <a:sym typeface="Raleway"/>
              </a:rPr>
              <a:t>22</a:t>
            </a:fld>
            <a:endParaRPr sz="1000" b="1">
              <a:solidFill>
                <a:srgbClr val="1C4587"/>
              </a:solidFill>
              <a:latin typeface="Raleway"/>
              <a:ea typeface="Raleway"/>
              <a:cs typeface="Raleway"/>
              <a:sym typeface="Raleway"/>
            </a:endParaRPr>
          </a:p>
        </p:txBody>
      </p:sp>
      <p:sp>
        <p:nvSpPr>
          <p:cNvPr id="913" name="Google Shape;913;g20ed214f247_3_37"/>
          <p:cNvSpPr txBox="1">
            <a:spLocks noGrp="1"/>
          </p:cNvSpPr>
          <p:nvPr>
            <p:ph type="title" idx="4294967295"/>
          </p:nvPr>
        </p:nvSpPr>
        <p:spPr>
          <a:xfrm>
            <a:off x="189625" y="36875"/>
            <a:ext cx="8754300" cy="81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520"/>
              <a:buFont typeface="Arial"/>
              <a:buNone/>
            </a:pPr>
            <a:r>
              <a:rPr lang="en-US" sz="1800" b="1" dirty="0">
                <a:solidFill>
                  <a:srgbClr val="1C4587"/>
                </a:solidFill>
                <a:latin typeface="Raleway"/>
                <a:ea typeface="Raleway"/>
                <a:cs typeface="Raleway"/>
                <a:sym typeface="Raleway"/>
              </a:rPr>
              <a:t>Early signals from across the country: </a:t>
            </a:r>
            <a:r>
              <a:rPr lang="en-US" sz="1900" b="1" dirty="0">
                <a:solidFill>
                  <a:srgbClr val="00B0F0"/>
                </a:solidFill>
                <a:latin typeface="Raleway"/>
                <a:ea typeface="Raleway"/>
                <a:cs typeface="Raleway"/>
                <a:sym typeface="Raleway"/>
              </a:rPr>
              <a:t>Advanced Manufacturing Center in St. Louis</a:t>
            </a:r>
            <a:endParaRPr sz="1900" b="1" dirty="0">
              <a:solidFill>
                <a:srgbClr val="00B0F0"/>
              </a:solidFill>
              <a:latin typeface="Raleway"/>
              <a:ea typeface="Raleway"/>
              <a:cs typeface="Raleway"/>
              <a:sym typeface="Raleway"/>
            </a:endParaRPr>
          </a:p>
        </p:txBody>
      </p:sp>
      <p:sp>
        <p:nvSpPr>
          <p:cNvPr id="914" name="Google Shape;914;g20ed214f247_3_37"/>
          <p:cNvSpPr/>
          <p:nvPr/>
        </p:nvSpPr>
        <p:spPr>
          <a:xfrm>
            <a:off x="7889600" y="4947300"/>
            <a:ext cx="1191300" cy="196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11968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11" name="Google Shape;911;g20ed214f247_3_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1000" b="1">
                <a:solidFill>
                  <a:srgbClr val="1C4587"/>
                </a:solidFill>
                <a:latin typeface="Raleway"/>
                <a:ea typeface="Raleway"/>
                <a:cs typeface="Raleway"/>
                <a:sym typeface="Raleway"/>
              </a:rPr>
              <a:t>23</a:t>
            </a:fld>
            <a:endParaRPr sz="1000" b="1">
              <a:solidFill>
                <a:srgbClr val="1C4587"/>
              </a:solidFill>
              <a:latin typeface="Raleway"/>
              <a:ea typeface="Raleway"/>
              <a:cs typeface="Raleway"/>
              <a:sym typeface="Raleway"/>
            </a:endParaRPr>
          </a:p>
        </p:txBody>
      </p:sp>
      <p:sp>
        <p:nvSpPr>
          <p:cNvPr id="913" name="Google Shape;913;g20ed214f247_3_37"/>
          <p:cNvSpPr txBox="1">
            <a:spLocks noGrp="1"/>
          </p:cNvSpPr>
          <p:nvPr>
            <p:ph type="title" idx="4294967295"/>
          </p:nvPr>
        </p:nvSpPr>
        <p:spPr>
          <a:xfrm>
            <a:off x="189625" y="36875"/>
            <a:ext cx="8754300" cy="81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520"/>
              <a:buFont typeface="Arial"/>
              <a:buNone/>
            </a:pPr>
            <a:r>
              <a:rPr lang="en-US" sz="1800" b="1" dirty="0">
                <a:solidFill>
                  <a:srgbClr val="1C4587"/>
                </a:solidFill>
                <a:latin typeface="Raleway"/>
                <a:ea typeface="Raleway"/>
                <a:cs typeface="Raleway"/>
                <a:sym typeface="Raleway"/>
              </a:rPr>
              <a:t>Early signals from across the country: </a:t>
            </a:r>
            <a:r>
              <a:rPr lang="en-US" sz="1900" b="1" dirty="0">
                <a:solidFill>
                  <a:srgbClr val="00B0F0"/>
                </a:solidFill>
                <a:latin typeface="Raleway"/>
                <a:ea typeface="Raleway"/>
                <a:cs typeface="Raleway"/>
                <a:sym typeface="Raleway"/>
              </a:rPr>
              <a:t>Procurement Playbook in San Antonio</a:t>
            </a:r>
            <a:endParaRPr sz="1900" b="1" dirty="0">
              <a:solidFill>
                <a:srgbClr val="00B0F0"/>
              </a:solidFill>
              <a:latin typeface="Raleway"/>
              <a:ea typeface="Raleway"/>
              <a:cs typeface="Raleway"/>
              <a:sym typeface="Raleway"/>
            </a:endParaRPr>
          </a:p>
        </p:txBody>
      </p:sp>
      <p:sp>
        <p:nvSpPr>
          <p:cNvPr id="914" name="Google Shape;914;g20ed214f247_3_37"/>
          <p:cNvSpPr/>
          <p:nvPr/>
        </p:nvSpPr>
        <p:spPr>
          <a:xfrm>
            <a:off x="7889600" y="4947300"/>
            <a:ext cx="1191300" cy="196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Google Shape;221;p33">
            <a:extLst>
              <a:ext uri="{FF2B5EF4-FFF2-40B4-BE49-F238E27FC236}">
                <a16:creationId xmlns:a16="http://schemas.microsoft.com/office/drawing/2014/main" id="{6A75C72B-CA53-BF40-9E19-39139E7BE7EF}"/>
              </a:ext>
            </a:extLst>
          </p:cNvPr>
          <p:cNvPicPr preferRelativeResize="0">
            <a:picLocks noChangeAspect="1"/>
          </p:cNvPicPr>
          <p:nvPr/>
        </p:nvPicPr>
        <p:blipFill>
          <a:blip r:embed="rId3">
            <a:alphaModFix/>
          </a:blip>
          <a:stretch>
            <a:fillRect/>
          </a:stretch>
        </p:blipFill>
        <p:spPr>
          <a:xfrm>
            <a:off x="3949964" y="2807052"/>
            <a:ext cx="4206253" cy="1812056"/>
          </a:xfrm>
          <a:prstGeom prst="rect">
            <a:avLst/>
          </a:prstGeom>
          <a:noFill/>
          <a:ln w="19050" cap="flat" cmpd="sng">
            <a:solidFill>
              <a:schemeClr val="dk2"/>
            </a:solidFill>
            <a:prstDash val="solid"/>
            <a:round/>
            <a:headEnd type="none" w="sm" len="sm"/>
            <a:tailEnd type="none" w="sm" len="sm"/>
          </a:ln>
        </p:spPr>
      </p:pic>
      <p:pic>
        <p:nvPicPr>
          <p:cNvPr id="3" name="Google Shape;222;p33">
            <a:extLst>
              <a:ext uri="{FF2B5EF4-FFF2-40B4-BE49-F238E27FC236}">
                <a16:creationId xmlns:a16="http://schemas.microsoft.com/office/drawing/2014/main" id="{F0365202-D2E6-31CF-EA7B-675C96BC1390}"/>
              </a:ext>
            </a:extLst>
          </p:cNvPr>
          <p:cNvPicPr preferRelativeResize="0">
            <a:picLocks noChangeAspect="1"/>
          </p:cNvPicPr>
          <p:nvPr/>
        </p:nvPicPr>
        <p:blipFill>
          <a:blip r:embed="rId4">
            <a:alphaModFix/>
          </a:blip>
          <a:stretch>
            <a:fillRect/>
          </a:stretch>
        </p:blipFill>
        <p:spPr>
          <a:xfrm>
            <a:off x="4614476" y="734305"/>
            <a:ext cx="2877232" cy="1934179"/>
          </a:xfrm>
          <a:prstGeom prst="rect">
            <a:avLst/>
          </a:prstGeom>
          <a:noFill/>
          <a:ln w="19050" cap="flat" cmpd="sng">
            <a:solidFill>
              <a:srgbClr val="595959"/>
            </a:solidFill>
            <a:prstDash val="solid"/>
            <a:round/>
            <a:headEnd type="none" w="sm" len="sm"/>
            <a:tailEnd type="none" w="sm" len="sm"/>
          </a:ln>
        </p:spPr>
      </p:pic>
      <p:sp>
        <p:nvSpPr>
          <p:cNvPr id="4" name="Google Shape;144;p29">
            <a:extLst>
              <a:ext uri="{FF2B5EF4-FFF2-40B4-BE49-F238E27FC236}">
                <a16:creationId xmlns:a16="http://schemas.microsoft.com/office/drawing/2014/main" id="{3AB18D73-1471-23C3-B6D8-4483343A53AF}"/>
              </a:ext>
            </a:extLst>
          </p:cNvPr>
          <p:cNvSpPr txBox="1"/>
          <p:nvPr/>
        </p:nvSpPr>
        <p:spPr>
          <a:xfrm>
            <a:off x="432262" y="1142888"/>
            <a:ext cx="3241964" cy="3227015"/>
          </a:xfrm>
          <a:prstGeom prst="rect">
            <a:avLst/>
          </a:prstGeom>
          <a:noFill/>
          <a:ln>
            <a:noFill/>
          </a:ln>
        </p:spPr>
        <p:txBody>
          <a:bodyPr spcFirstLastPara="1" wrap="square" lIns="68569" tIns="68569" rIns="68569" bIns="68569" anchor="t" anchorCtr="0">
            <a:spAutoFit/>
          </a:bodyPr>
          <a:lstStyle/>
          <a:p>
            <a:pPr>
              <a:lnSpc>
                <a:spcPct val="115000"/>
              </a:lnSpc>
              <a:spcAft>
                <a:spcPts val="900"/>
              </a:spcAft>
              <a:buClr>
                <a:schemeClr val="dk1"/>
              </a:buClr>
              <a:buSzPts val="1100"/>
            </a:pPr>
            <a:r>
              <a:rPr lang="en" b="1" dirty="0">
                <a:solidFill>
                  <a:srgbClr val="00B0F0"/>
                </a:solidFill>
                <a:latin typeface="Raleway" pitchFamily="2" charset="0"/>
                <a:ea typeface="Raleway"/>
                <a:cs typeface="Raleway"/>
                <a:sym typeface="Raleway"/>
              </a:rPr>
              <a:t>Public contracting is one vehicle through which minority-owned enterprises (MBEs) can grow their customer base and scale. </a:t>
            </a:r>
            <a:r>
              <a:rPr lang="en" b="1" dirty="0">
                <a:solidFill>
                  <a:schemeClr val="dk1"/>
                </a:solidFill>
                <a:latin typeface="Raleway" pitchFamily="2" charset="0"/>
                <a:ea typeface="Raleway"/>
                <a:cs typeface="Raleway"/>
                <a:sym typeface="Raleway"/>
              </a:rPr>
              <a:t>We seek to identify user (firm) centric strategies that will support a stronger presence of MBEs in sectors ripe for contracting, maximize MBE participation in the entire public contracting ecosystem, and grow the number and size of B2G MBE firms in the U.S. </a:t>
            </a:r>
            <a:endParaRPr b="1" dirty="0">
              <a:latin typeface="Raleway" pitchFamily="2" charset="0"/>
            </a:endParaRPr>
          </a:p>
        </p:txBody>
      </p:sp>
    </p:spTree>
    <p:extLst>
      <p:ext uri="{BB962C8B-B14F-4D97-AF65-F5344CB8AC3E}">
        <p14:creationId xmlns:p14="http://schemas.microsoft.com/office/powerpoint/2010/main" val="2394781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11" name="Google Shape;911;g20ed214f247_3_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1000" b="1">
                <a:solidFill>
                  <a:srgbClr val="1C4587"/>
                </a:solidFill>
                <a:latin typeface="Raleway"/>
                <a:ea typeface="Raleway"/>
                <a:cs typeface="Raleway"/>
                <a:sym typeface="Raleway"/>
              </a:rPr>
              <a:t>24</a:t>
            </a:fld>
            <a:endParaRPr sz="1000" b="1">
              <a:solidFill>
                <a:srgbClr val="1C4587"/>
              </a:solidFill>
              <a:latin typeface="Raleway"/>
              <a:ea typeface="Raleway"/>
              <a:cs typeface="Raleway"/>
              <a:sym typeface="Raleway"/>
            </a:endParaRPr>
          </a:p>
        </p:txBody>
      </p:sp>
      <p:sp>
        <p:nvSpPr>
          <p:cNvPr id="913" name="Google Shape;913;g20ed214f247_3_37"/>
          <p:cNvSpPr txBox="1">
            <a:spLocks noGrp="1"/>
          </p:cNvSpPr>
          <p:nvPr>
            <p:ph type="title" idx="4294967295"/>
          </p:nvPr>
        </p:nvSpPr>
        <p:spPr>
          <a:xfrm>
            <a:off x="189625" y="36875"/>
            <a:ext cx="8754300" cy="81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520"/>
              <a:buFont typeface="Arial"/>
              <a:buNone/>
            </a:pPr>
            <a:r>
              <a:rPr lang="en-US" sz="1800" b="1" dirty="0">
                <a:solidFill>
                  <a:srgbClr val="1C4587"/>
                </a:solidFill>
                <a:latin typeface="Raleway"/>
                <a:ea typeface="Raleway"/>
                <a:cs typeface="Raleway"/>
                <a:sym typeface="Raleway"/>
              </a:rPr>
              <a:t>Early signals from across the country: </a:t>
            </a:r>
            <a:r>
              <a:rPr lang="en-US" sz="1900" b="1" dirty="0">
                <a:solidFill>
                  <a:srgbClr val="00B0F0"/>
                </a:solidFill>
                <a:latin typeface="Raleway"/>
                <a:ea typeface="Raleway"/>
                <a:cs typeface="Raleway"/>
                <a:sym typeface="Raleway"/>
              </a:rPr>
              <a:t>Proposed 76ers Stadium in Philadelphia</a:t>
            </a:r>
            <a:endParaRPr sz="1900" b="1" dirty="0">
              <a:solidFill>
                <a:srgbClr val="00B0F0"/>
              </a:solidFill>
              <a:latin typeface="Raleway"/>
              <a:ea typeface="Raleway"/>
              <a:cs typeface="Raleway"/>
              <a:sym typeface="Raleway"/>
            </a:endParaRPr>
          </a:p>
        </p:txBody>
      </p:sp>
      <p:sp>
        <p:nvSpPr>
          <p:cNvPr id="914" name="Google Shape;914;g20ed214f247_3_37"/>
          <p:cNvSpPr/>
          <p:nvPr/>
        </p:nvSpPr>
        <p:spPr>
          <a:xfrm>
            <a:off x="7889600" y="4947300"/>
            <a:ext cx="1191300" cy="196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144;p29">
            <a:extLst>
              <a:ext uri="{FF2B5EF4-FFF2-40B4-BE49-F238E27FC236}">
                <a16:creationId xmlns:a16="http://schemas.microsoft.com/office/drawing/2014/main" id="{3AB18D73-1471-23C3-B6D8-4483343A53AF}"/>
              </a:ext>
            </a:extLst>
          </p:cNvPr>
          <p:cNvSpPr txBox="1"/>
          <p:nvPr/>
        </p:nvSpPr>
        <p:spPr>
          <a:xfrm>
            <a:off x="432262" y="1133658"/>
            <a:ext cx="3395930" cy="3342431"/>
          </a:xfrm>
          <a:prstGeom prst="rect">
            <a:avLst/>
          </a:prstGeom>
          <a:noFill/>
          <a:ln>
            <a:noFill/>
          </a:ln>
        </p:spPr>
        <p:txBody>
          <a:bodyPr spcFirstLastPara="1" wrap="square" lIns="68569" tIns="68569" rIns="68569" bIns="68569" anchor="t" anchorCtr="0">
            <a:spAutoFit/>
          </a:bodyPr>
          <a:lstStyle/>
          <a:p>
            <a:pPr>
              <a:lnSpc>
                <a:spcPct val="115000"/>
              </a:lnSpc>
              <a:spcAft>
                <a:spcPts val="900"/>
              </a:spcAft>
              <a:buClr>
                <a:schemeClr val="dk1"/>
              </a:buClr>
              <a:buSzPts val="1100"/>
            </a:pPr>
            <a:r>
              <a:rPr lang="en" b="1" dirty="0">
                <a:solidFill>
                  <a:schemeClr val="tx1"/>
                </a:solidFill>
                <a:latin typeface="Raleway" pitchFamily="2" charset="0"/>
                <a:ea typeface="Raleway"/>
                <a:cs typeface="Raleway"/>
                <a:sym typeface="Raleway"/>
              </a:rPr>
              <a:t>The Sixers, after looking at potential sites for two years, recently announced the Fashion District of Philadelphia, as its proposed site for t</a:t>
            </a:r>
            <a:r>
              <a:rPr lang="en-US" b="1" dirty="0">
                <a:solidFill>
                  <a:schemeClr val="tx1"/>
                </a:solidFill>
                <a:latin typeface="Raleway" pitchFamily="2" charset="0"/>
                <a:ea typeface="Raleway"/>
                <a:cs typeface="Raleway"/>
                <a:sym typeface="Raleway"/>
              </a:rPr>
              <a:t>he</a:t>
            </a:r>
            <a:r>
              <a:rPr lang="en" b="1" dirty="0">
                <a:solidFill>
                  <a:schemeClr val="tx1"/>
                </a:solidFill>
                <a:latin typeface="Raleway" pitchFamily="2" charset="0"/>
                <a:ea typeface="Raleway"/>
                <a:cs typeface="Raleway"/>
                <a:sym typeface="Raleway"/>
              </a:rPr>
              <a:t> 76s arena. This area has largely been neglected and was declining in foot traffic even before the pandemic. </a:t>
            </a:r>
          </a:p>
          <a:p>
            <a:pPr>
              <a:lnSpc>
                <a:spcPct val="115000"/>
              </a:lnSpc>
              <a:spcAft>
                <a:spcPts val="900"/>
              </a:spcAft>
              <a:buClr>
                <a:schemeClr val="dk1"/>
              </a:buClr>
              <a:buSzPts val="1100"/>
            </a:pPr>
            <a:r>
              <a:rPr lang="en" b="1" dirty="0">
                <a:solidFill>
                  <a:schemeClr val="tx1"/>
                </a:solidFill>
                <a:latin typeface="Raleway" pitchFamily="2" charset="0"/>
                <a:ea typeface="Raleway"/>
                <a:cs typeface="Raleway"/>
                <a:sym typeface="Raleway"/>
              </a:rPr>
              <a:t>The new arena would bring </a:t>
            </a:r>
            <a:r>
              <a:rPr lang="en" b="1" dirty="0">
                <a:solidFill>
                  <a:srgbClr val="00B0F0"/>
                </a:solidFill>
                <a:latin typeface="Raleway" pitchFamily="2" charset="0"/>
                <a:ea typeface="Raleway"/>
                <a:cs typeface="Raleway"/>
                <a:sym typeface="Raleway"/>
              </a:rPr>
              <a:t>opportunity to stimulate activity and can draw on the site’s </a:t>
            </a:r>
            <a:r>
              <a:rPr lang="en-US" b="1" dirty="0">
                <a:solidFill>
                  <a:srgbClr val="00B0F0"/>
                </a:solidFill>
                <a:latin typeface="Raleway" pitchFamily="2" charset="0"/>
                <a:ea typeface="Raleway"/>
                <a:cs typeface="Raleway"/>
                <a:sym typeface="Raleway"/>
              </a:rPr>
              <a:t>transit-rich location and potential to redevelop an existing commercial space</a:t>
            </a:r>
            <a:r>
              <a:rPr lang="en-US" b="1" dirty="0">
                <a:solidFill>
                  <a:schemeClr val="tx1"/>
                </a:solidFill>
                <a:latin typeface="Raleway" pitchFamily="2" charset="0"/>
                <a:ea typeface="Raleway"/>
                <a:cs typeface="Raleway"/>
                <a:sym typeface="Raleway"/>
              </a:rPr>
              <a:t>. </a:t>
            </a:r>
            <a:endParaRPr b="1" dirty="0">
              <a:solidFill>
                <a:schemeClr val="tx1"/>
              </a:solidFill>
              <a:latin typeface="Raleway" pitchFamily="2" charset="0"/>
            </a:endParaRPr>
          </a:p>
        </p:txBody>
      </p:sp>
      <p:pic>
        <p:nvPicPr>
          <p:cNvPr id="4098" name="Picture 2" descr="Sixers announce plans to build new $1.3 billion arena by 2031 | NBA.com">
            <a:extLst>
              <a:ext uri="{FF2B5EF4-FFF2-40B4-BE49-F238E27FC236}">
                <a16:creationId xmlns:a16="http://schemas.microsoft.com/office/drawing/2014/main" id="{72D2A955-E1A5-8CE7-1EFF-060CB837DF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4123" y="1244205"/>
            <a:ext cx="4777616" cy="2687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341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6" name="Google Shape;913;g20ed214f247_3_37">
            <a:extLst>
              <a:ext uri="{FF2B5EF4-FFF2-40B4-BE49-F238E27FC236}">
                <a16:creationId xmlns:a16="http://schemas.microsoft.com/office/drawing/2014/main" id="{5B5E74AF-3950-C04F-2005-AC89A6895211}"/>
              </a:ext>
            </a:extLst>
          </p:cNvPr>
          <p:cNvSpPr txBox="1">
            <a:spLocks/>
          </p:cNvSpPr>
          <p:nvPr/>
        </p:nvSpPr>
        <p:spPr>
          <a:xfrm>
            <a:off x="189625" y="36875"/>
            <a:ext cx="8754300" cy="81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Garamond"/>
              <a:buNone/>
              <a:defRPr sz="3300" b="0" i="0" u="none" strike="noStrike" cap="none">
                <a:solidFill>
                  <a:schemeClr val="dk1"/>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nSpc>
                <a:spcPct val="100000"/>
              </a:lnSpc>
              <a:buSzPts val="2520"/>
              <a:buFont typeface="Arial"/>
              <a:buNone/>
            </a:pPr>
            <a:r>
              <a:rPr lang="en-US" sz="1800" b="1" dirty="0">
                <a:solidFill>
                  <a:srgbClr val="1C4587"/>
                </a:solidFill>
                <a:latin typeface="Raleway"/>
                <a:ea typeface="Raleway"/>
                <a:cs typeface="Raleway"/>
                <a:sym typeface="Raleway"/>
              </a:rPr>
              <a:t>Early signals from across the country: </a:t>
            </a:r>
            <a:r>
              <a:rPr lang="en-US" sz="1800" b="1" dirty="0">
                <a:solidFill>
                  <a:srgbClr val="00B0F0"/>
                </a:solidFill>
                <a:latin typeface="Raleway"/>
                <a:ea typeface="Raleway"/>
                <a:cs typeface="Raleway"/>
                <a:sym typeface="Raleway"/>
              </a:rPr>
              <a:t>Erie Downtown Development Corporation</a:t>
            </a:r>
            <a:endParaRPr lang="en-US" sz="1900" b="1" dirty="0">
              <a:solidFill>
                <a:srgbClr val="00B0F0"/>
              </a:solidFill>
              <a:latin typeface="Raleway"/>
              <a:ea typeface="Raleway"/>
              <a:cs typeface="Raleway"/>
              <a:sym typeface="Raleway"/>
            </a:endParaRPr>
          </a:p>
        </p:txBody>
      </p:sp>
      <p:sp>
        <p:nvSpPr>
          <p:cNvPr id="7" name="Google Shape;909;g20ed214f247_3_37">
            <a:extLst>
              <a:ext uri="{FF2B5EF4-FFF2-40B4-BE49-F238E27FC236}">
                <a16:creationId xmlns:a16="http://schemas.microsoft.com/office/drawing/2014/main" id="{81101E51-6230-925A-2702-32B0B2D4548A}"/>
              </a:ext>
            </a:extLst>
          </p:cNvPr>
          <p:cNvSpPr txBox="1"/>
          <p:nvPr/>
        </p:nvSpPr>
        <p:spPr>
          <a:xfrm>
            <a:off x="5591181" y="1331429"/>
            <a:ext cx="3131727" cy="3116207"/>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800" b="1" i="0" u="none" strike="noStrike" cap="none" dirty="0">
                <a:solidFill>
                  <a:schemeClr val="dk1"/>
                </a:solidFill>
                <a:latin typeface="Raleway"/>
                <a:ea typeface="Raleway"/>
                <a:cs typeface="Raleway"/>
                <a:sym typeface="Raleway"/>
              </a:rPr>
              <a:t>EDDC formed in 2017 and brought together business, philanthropic and community leaders to transform the city of Erie’s downtown core and spark revitalization across the region. </a:t>
            </a:r>
            <a:r>
              <a:rPr lang="en-US" sz="1800" b="1" i="0" u="none" strike="noStrike" cap="none" dirty="0">
                <a:solidFill>
                  <a:srgbClr val="00B0F0"/>
                </a:solidFill>
                <a:latin typeface="Raleway"/>
                <a:ea typeface="Raleway"/>
                <a:cs typeface="Raleway"/>
                <a:sym typeface="Raleway"/>
              </a:rPr>
              <a:t>Institutions like this will be fundamental in organizing and strategizing downtown revitalization</a:t>
            </a:r>
          </a:p>
        </p:txBody>
      </p:sp>
      <p:pic>
        <p:nvPicPr>
          <p:cNvPr id="3" name="Picture 2">
            <a:extLst>
              <a:ext uri="{FF2B5EF4-FFF2-40B4-BE49-F238E27FC236}">
                <a16:creationId xmlns:a16="http://schemas.microsoft.com/office/drawing/2014/main" id="{072CB156-72B1-FC49-4C24-2C12CEBD44E4}"/>
              </a:ext>
            </a:extLst>
          </p:cNvPr>
          <p:cNvPicPr>
            <a:picLocks noChangeAspect="1"/>
          </p:cNvPicPr>
          <p:nvPr/>
        </p:nvPicPr>
        <p:blipFill>
          <a:blip r:embed="rId3"/>
          <a:stretch>
            <a:fillRect/>
          </a:stretch>
        </p:blipFill>
        <p:spPr>
          <a:xfrm>
            <a:off x="421092" y="3134980"/>
            <a:ext cx="4849177" cy="1782826"/>
          </a:xfrm>
          <a:prstGeom prst="rect">
            <a:avLst/>
          </a:prstGeom>
        </p:spPr>
      </p:pic>
      <p:pic>
        <p:nvPicPr>
          <p:cNvPr id="2050" name="Picture 2" descr="EDDC | Erie Downtown Development Corporation – Downtown Erie Making a  Comeback">
            <a:extLst>
              <a:ext uri="{FF2B5EF4-FFF2-40B4-BE49-F238E27FC236}">
                <a16:creationId xmlns:a16="http://schemas.microsoft.com/office/drawing/2014/main" id="{DDE3AB18-5817-EEF5-D267-8ABACEB589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91" y="953985"/>
            <a:ext cx="4391977" cy="2076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848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g22df3f27950_5_8"/>
          <p:cNvPicPr preferRelativeResize="0"/>
          <p:nvPr/>
        </p:nvPicPr>
        <p:blipFill rotWithShape="1">
          <a:blip r:embed="rId3" cstate="screen">
            <a:alphaModFix amt="29000"/>
            <a:extLst>
              <a:ext uri="{28A0092B-C50C-407E-A947-70E740481C1C}">
                <a14:useLocalDpi xmlns:a14="http://schemas.microsoft.com/office/drawing/2010/main"/>
              </a:ext>
            </a:extLst>
          </a:blip>
          <a:srcRect/>
          <a:stretch/>
        </p:blipFill>
        <p:spPr>
          <a:xfrm>
            <a:off x="25" y="25"/>
            <a:ext cx="9144000" cy="5143500"/>
          </a:xfrm>
          <a:prstGeom prst="rect">
            <a:avLst/>
          </a:prstGeom>
          <a:noFill/>
          <a:ln>
            <a:noFill/>
          </a:ln>
        </p:spPr>
      </p:pic>
      <p:sp>
        <p:nvSpPr>
          <p:cNvPr id="479" name="Google Shape;479;g22df3f27950_5_8"/>
          <p:cNvSpPr txBox="1"/>
          <p:nvPr/>
        </p:nvSpPr>
        <p:spPr>
          <a:xfrm>
            <a:off x="628651" y="779407"/>
            <a:ext cx="1702200" cy="35448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rgbClr val="FFFFFF"/>
              </a:buClr>
              <a:buSzPts val="3000"/>
              <a:buFont typeface="Calibri"/>
              <a:buNone/>
            </a:pPr>
            <a:r>
              <a:rPr lang="en-US" sz="2800" b="1" i="0" u="none" strike="noStrike" cap="none">
                <a:solidFill>
                  <a:schemeClr val="dk1"/>
                </a:solidFill>
                <a:latin typeface="Raleway"/>
                <a:ea typeface="Raleway"/>
                <a:cs typeface="Raleway"/>
                <a:sym typeface="Raleway"/>
              </a:rPr>
              <a:t>Contents</a:t>
            </a:r>
            <a:endParaRPr sz="1000" b="0" i="0" u="none" strike="noStrike" cap="none">
              <a:solidFill>
                <a:schemeClr val="dk1"/>
              </a:solidFill>
              <a:latin typeface="Raleway"/>
              <a:ea typeface="Raleway"/>
              <a:cs typeface="Raleway"/>
              <a:sym typeface="Raleway"/>
            </a:endParaRPr>
          </a:p>
        </p:txBody>
      </p:sp>
      <p:cxnSp>
        <p:nvCxnSpPr>
          <p:cNvPr id="480" name="Google Shape;480;g22df3f27950_5_8"/>
          <p:cNvCxnSpPr/>
          <p:nvPr/>
        </p:nvCxnSpPr>
        <p:spPr>
          <a:xfrm>
            <a:off x="2427725" y="1217584"/>
            <a:ext cx="0" cy="2827800"/>
          </a:xfrm>
          <a:prstGeom prst="straightConnector1">
            <a:avLst/>
          </a:prstGeom>
          <a:noFill/>
          <a:ln w="28575" cap="flat" cmpd="sng">
            <a:solidFill>
              <a:schemeClr val="dk1"/>
            </a:solidFill>
            <a:prstDash val="solid"/>
            <a:miter lim="800000"/>
            <a:headEnd type="none" w="sm" len="sm"/>
            <a:tailEnd type="none" w="sm" len="sm"/>
          </a:ln>
        </p:spPr>
      </p:cxnSp>
      <p:sp>
        <p:nvSpPr>
          <p:cNvPr id="482" name="Google Shape;482;g22df3f27950_5_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1000" b="1">
                <a:solidFill>
                  <a:srgbClr val="1C4587"/>
                </a:solidFill>
                <a:latin typeface="Raleway"/>
                <a:ea typeface="Raleway"/>
                <a:cs typeface="Raleway"/>
                <a:sym typeface="Raleway"/>
              </a:rPr>
              <a:t>26</a:t>
            </a:fld>
            <a:endParaRPr sz="1000" b="1">
              <a:solidFill>
                <a:srgbClr val="1C4587"/>
              </a:solidFill>
              <a:latin typeface="Raleway"/>
              <a:ea typeface="Raleway"/>
              <a:cs typeface="Raleway"/>
              <a:sym typeface="Raleway"/>
            </a:endParaRPr>
          </a:p>
        </p:txBody>
      </p:sp>
      <p:graphicFrame>
        <p:nvGraphicFramePr>
          <p:cNvPr id="3" name="Google Shape;262;g22df3f27950_6_553">
            <a:extLst>
              <a:ext uri="{FF2B5EF4-FFF2-40B4-BE49-F238E27FC236}">
                <a16:creationId xmlns:a16="http://schemas.microsoft.com/office/drawing/2014/main" id="{2308D048-D703-BD98-7E9A-D738E1A22CAF}"/>
              </a:ext>
            </a:extLst>
          </p:cNvPr>
          <p:cNvGraphicFramePr/>
          <p:nvPr>
            <p:extLst>
              <p:ext uri="{D42A27DB-BD31-4B8C-83A1-F6EECF244321}">
                <p14:modId xmlns:p14="http://schemas.microsoft.com/office/powerpoint/2010/main" val="3268150466"/>
              </p:ext>
            </p:extLst>
          </p:nvPr>
        </p:nvGraphicFramePr>
        <p:xfrm>
          <a:off x="2665410" y="1454284"/>
          <a:ext cx="4233800" cy="2354400"/>
        </p:xfrm>
        <a:graphic>
          <a:graphicData uri="http://schemas.openxmlformats.org/drawingml/2006/table">
            <a:tbl>
              <a:tblPr bandRow="1">
                <a:noFill/>
                <a:tableStyleId>{C426A68D-0CF2-4B1B-9F7D-E29FA989A61C}</a:tableStyleId>
              </a:tblPr>
              <a:tblGrid>
                <a:gridCol w="4233800">
                  <a:extLst>
                    <a:ext uri="{9D8B030D-6E8A-4147-A177-3AD203B41FA5}">
                      <a16:colId xmlns:a16="http://schemas.microsoft.com/office/drawing/2014/main" val="20000"/>
                    </a:ext>
                  </a:extLst>
                </a:gridCol>
              </a:tblGrid>
              <a:tr h="588600">
                <a:tc>
                  <a:txBody>
                    <a:bodyPr/>
                    <a:lstStyle/>
                    <a:p>
                      <a:pPr marL="0" marR="0" lvl="0" indent="0" algn="l" rtl="0">
                        <a:lnSpc>
                          <a:spcPct val="100000"/>
                        </a:lnSpc>
                        <a:spcBef>
                          <a:spcPts val="0"/>
                        </a:spcBef>
                        <a:spcAft>
                          <a:spcPts val="0"/>
                        </a:spcAft>
                        <a:buClr>
                          <a:srgbClr val="000000"/>
                        </a:buClr>
                        <a:buSzPts val="1400"/>
                        <a:buFont typeface="Arial"/>
                        <a:buNone/>
                      </a:pPr>
                      <a:r>
                        <a:rPr lang="en-US" sz="1400" b="0" u="none" strike="noStrike" cap="none" dirty="0">
                          <a:latin typeface="Raleway"/>
                          <a:ea typeface="Raleway"/>
                          <a:cs typeface="Raleway"/>
                          <a:sym typeface="Raleway"/>
                        </a:rPr>
                        <a:t>The Downtown Crisis</a:t>
                      </a:r>
                      <a:endParaRPr sz="700" b="0" u="none" strike="noStrike" cap="none" dirty="0">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588600">
                <a:tc>
                  <a:txBody>
                    <a:bodyPr/>
                    <a:lstStyle/>
                    <a:p>
                      <a:pPr marL="0" marR="0" lvl="0" indent="0" algn="l" rtl="0">
                        <a:lnSpc>
                          <a:spcPct val="100000"/>
                        </a:lnSpc>
                        <a:spcBef>
                          <a:spcPts val="0"/>
                        </a:spcBef>
                        <a:spcAft>
                          <a:spcPts val="0"/>
                        </a:spcAft>
                        <a:buClr>
                          <a:srgbClr val="000000"/>
                        </a:buClr>
                        <a:buSzPts val="1400"/>
                        <a:buFont typeface="Arial"/>
                        <a:buNone/>
                      </a:pPr>
                      <a:r>
                        <a:rPr lang="en-US" sz="1400" b="0" u="none" strike="noStrike" cap="none" dirty="0">
                          <a:latin typeface="Raleway"/>
                          <a:ea typeface="Raleway"/>
                          <a:cs typeface="Raleway"/>
                          <a:sym typeface="Raleway"/>
                        </a:rPr>
                        <a:t>An Economy in Transition </a:t>
                      </a:r>
                      <a:endParaRPr sz="1400" b="0" u="none" strike="noStrike" cap="none" dirty="0">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588600">
                <a:tc>
                  <a:txBody>
                    <a:bodyPr/>
                    <a:lstStyle/>
                    <a:p>
                      <a:pPr marL="0" marR="0" lvl="0" indent="0" algn="l" rtl="0">
                        <a:lnSpc>
                          <a:spcPct val="115000"/>
                        </a:lnSpc>
                        <a:spcBef>
                          <a:spcPts val="0"/>
                        </a:spcBef>
                        <a:spcAft>
                          <a:spcPts val="0"/>
                        </a:spcAft>
                        <a:buClr>
                          <a:schemeClr val="dk1"/>
                        </a:buClr>
                        <a:buSzPts val="1100"/>
                        <a:buFont typeface="Arial"/>
                        <a:buNone/>
                      </a:pPr>
                      <a:r>
                        <a:rPr lang="en-US" sz="1400" b="0" u="none" strike="noStrike" cap="none" dirty="0">
                          <a:latin typeface="Raleway"/>
                          <a:ea typeface="Raleway"/>
                          <a:cs typeface="Raleway"/>
                          <a:sym typeface="Raleway"/>
                        </a:rPr>
                        <a:t>Early Policy Signals</a:t>
                      </a:r>
                      <a:endParaRPr sz="1400" b="0" u="none" strike="noStrike" cap="none" dirty="0">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lgn="ctr">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bg1"/>
                    </a:solidFill>
                  </a:tcPr>
                </a:tc>
                <a:extLst>
                  <a:ext uri="{0D108BD9-81ED-4DB2-BD59-A6C34878D82A}">
                    <a16:rowId xmlns:a16="http://schemas.microsoft.com/office/drawing/2014/main" val="10003"/>
                  </a:ext>
                </a:extLst>
              </a:tr>
              <a:tr h="588600">
                <a:tc>
                  <a:txBody>
                    <a:bodyPr/>
                    <a:lstStyle/>
                    <a:p>
                      <a:pPr marL="0" marR="0" lvl="0" indent="0" algn="l" rtl="0">
                        <a:lnSpc>
                          <a:spcPct val="100000"/>
                        </a:lnSpc>
                        <a:spcBef>
                          <a:spcPts val="0"/>
                        </a:spcBef>
                        <a:spcAft>
                          <a:spcPts val="0"/>
                        </a:spcAft>
                        <a:buClr>
                          <a:schemeClr val="dk1"/>
                        </a:buClr>
                        <a:buSzPts val="1100"/>
                        <a:buFont typeface="Arial"/>
                        <a:buNone/>
                      </a:pPr>
                      <a:r>
                        <a:rPr lang="en-US" sz="1400" b="1" u="none" strike="noStrike" cap="none" dirty="0">
                          <a:latin typeface="Raleway"/>
                          <a:ea typeface="Raleway"/>
                          <a:cs typeface="Raleway"/>
                          <a:sym typeface="Raleway"/>
                        </a:rPr>
                        <a:t>What Comes Next? </a:t>
                      </a: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64488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g238ec0ba64b_0_273"/>
          <p:cNvSpPr/>
          <p:nvPr/>
        </p:nvSpPr>
        <p:spPr>
          <a:xfrm>
            <a:off x="5389066" y="1151642"/>
            <a:ext cx="1218300" cy="1218600"/>
          </a:xfrm>
          <a:prstGeom prst="ellipse">
            <a:avLst/>
          </a:prstGeom>
          <a:solidFill>
            <a:srgbClr val="D8E2F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68" name="Google Shape;968;g238ec0ba64b_0_273"/>
          <p:cNvSpPr/>
          <p:nvPr/>
        </p:nvSpPr>
        <p:spPr>
          <a:xfrm>
            <a:off x="3834428" y="2783362"/>
            <a:ext cx="1218300" cy="1218600"/>
          </a:xfrm>
          <a:prstGeom prst="ellipse">
            <a:avLst/>
          </a:prstGeom>
          <a:solidFill>
            <a:srgbClr val="D8E2F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69" name="Google Shape;969;g238ec0ba64b_0_273"/>
          <p:cNvSpPr/>
          <p:nvPr/>
        </p:nvSpPr>
        <p:spPr>
          <a:xfrm>
            <a:off x="3834428" y="1333432"/>
            <a:ext cx="1218300" cy="1218600"/>
          </a:xfrm>
          <a:prstGeom prst="ellipse">
            <a:avLst/>
          </a:prstGeom>
          <a:solidFill>
            <a:srgbClr val="D8E2F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70" name="Google Shape;970;g238ec0ba64b_0_273"/>
          <p:cNvSpPr/>
          <p:nvPr/>
        </p:nvSpPr>
        <p:spPr>
          <a:xfrm>
            <a:off x="5553670" y="2849488"/>
            <a:ext cx="3318300" cy="1922400"/>
          </a:xfrm>
          <a:prstGeom prst="flowChartAlternateProcess">
            <a:avLst/>
          </a:prstGeom>
          <a:solidFill>
            <a:srgbClr val="F2F2F2"/>
          </a:solidFill>
          <a:ln w="9525" cap="flat" cmpd="sng">
            <a:solidFill>
              <a:srgbClr val="D8D8D8"/>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595959"/>
              </a:buClr>
              <a:buSzPts val="1100"/>
              <a:buFont typeface="Arial"/>
              <a:buNone/>
            </a:pPr>
            <a:r>
              <a:rPr lang="en-US" sz="1100" i="1" u="none" strike="noStrike" cap="none">
                <a:solidFill>
                  <a:srgbClr val="595959"/>
                </a:solidFill>
                <a:latin typeface="Raleway"/>
                <a:ea typeface="Raleway"/>
                <a:cs typeface="Raleway"/>
                <a:sym typeface="Raleway"/>
              </a:rPr>
              <a:t>"</a:t>
            </a:r>
            <a:r>
              <a:rPr lang="en-US" sz="1100" b="1" i="1" u="none" strike="noStrike" cap="none">
                <a:solidFill>
                  <a:srgbClr val="595959"/>
                </a:solidFill>
                <a:latin typeface="Raleway"/>
                <a:ea typeface="Raleway"/>
                <a:cs typeface="Raleway"/>
                <a:sym typeface="Raleway"/>
              </a:rPr>
              <a:t>Power is shifting </a:t>
            </a:r>
            <a:r>
              <a:rPr lang="en-US" sz="1100" i="1" u="none" strike="noStrike" cap="none">
                <a:solidFill>
                  <a:srgbClr val="595959"/>
                </a:solidFill>
                <a:latin typeface="Raleway"/>
                <a:ea typeface="Raleway"/>
                <a:cs typeface="Raleway"/>
                <a:sym typeface="Raleway"/>
              </a:rPr>
              <a:t>downward from national governments to cities and communities; horizontally from the public sector to networks of public, private and civic actors; and globally along circuits of capital, trade, and innovation.</a:t>
            </a:r>
            <a:endParaRPr sz="1100">
              <a:latin typeface="Raleway"/>
              <a:ea typeface="Raleway"/>
              <a:cs typeface="Raleway"/>
              <a:sym typeface="Raleway"/>
            </a:endParaRPr>
          </a:p>
          <a:p>
            <a:pPr marL="0" marR="0" lvl="0" indent="0" algn="ctr" rtl="0">
              <a:lnSpc>
                <a:spcPct val="100000"/>
              </a:lnSpc>
              <a:spcBef>
                <a:spcPts val="500"/>
              </a:spcBef>
              <a:spcAft>
                <a:spcPts val="0"/>
              </a:spcAft>
              <a:buClr>
                <a:srgbClr val="595959"/>
              </a:buClr>
              <a:buSzPts val="1100"/>
              <a:buFont typeface="Arial"/>
              <a:buNone/>
            </a:pPr>
            <a:r>
              <a:rPr lang="en-US" sz="1100" b="1" i="1" u="none" strike="noStrike" cap="none">
                <a:solidFill>
                  <a:srgbClr val="595959"/>
                </a:solidFill>
                <a:latin typeface="Raleway"/>
                <a:ea typeface="Raleway"/>
                <a:cs typeface="Raleway"/>
                <a:sym typeface="Raleway"/>
              </a:rPr>
              <a:t>New Localism </a:t>
            </a:r>
            <a:r>
              <a:rPr lang="en-US" sz="1100" i="1" u="none" strike="noStrike" cap="none">
                <a:solidFill>
                  <a:srgbClr val="595959"/>
                </a:solidFill>
                <a:latin typeface="Raleway"/>
                <a:ea typeface="Raleway"/>
                <a:cs typeface="Raleway"/>
                <a:sym typeface="Raleway"/>
              </a:rPr>
              <a:t>is the twenty-first century’s means of solving the problems characteristic of modern life.”</a:t>
            </a:r>
            <a:endParaRPr sz="1100">
              <a:latin typeface="Raleway"/>
              <a:ea typeface="Raleway"/>
              <a:cs typeface="Raleway"/>
              <a:sym typeface="Raleway"/>
            </a:endParaRPr>
          </a:p>
          <a:p>
            <a:pPr marL="0" marR="0" lvl="0" indent="0" algn="ctr" rtl="0">
              <a:lnSpc>
                <a:spcPct val="100000"/>
              </a:lnSpc>
              <a:spcBef>
                <a:spcPts val="500"/>
              </a:spcBef>
              <a:spcAft>
                <a:spcPts val="0"/>
              </a:spcAft>
              <a:buClr>
                <a:srgbClr val="595959"/>
              </a:buClr>
              <a:buSzPts val="1100"/>
              <a:buFont typeface="Arial"/>
              <a:buNone/>
            </a:pPr>
            <a:r>
              <a:rPr lang="en-US" sz="900" i="1" u="none" strike="noStrike" cap="none">
                <a:solidFill>
                  <a:srgbClr val="595959"/>
                </a:solidFill>
                <a:latin typeface="Raleway"/>
                <a:ea typeface="Raleway"/>
                <a:cs typeface="Raleway"/>
                <a:sym typeface="Raleway"/>
              </a:rPr>
              <a:t>-The New Localism</a:t>
            </a:r>
            <a:r>
              <a:rPr lang="en-US" sz="900" i="0" u="none" strike="noStrike" cap="none">
                <a:solidFill>
                  <a:srgbClr val="595959"/>
                </a:solidFill>
                <a:latin typeface="Raleway"/>
                <a:ea typeface="Raleway"/>
                <a:cs typeface="Raleway"/>
                <a:sym typeface="Raleway"/>
              </a:rPr>
              <a:t>, Bruce Katz and Jeremy Nowak</a:t>
            </a:r>
            <a:endParaRPr sz="900">
              <a:latin typeface="Raleway"/>
              <a:ea typeface="Raleway"/>
              <a:cs typeface="Raleway"/>
              <a:sym typeface="Raleway"/>
            </a:endParaRPr>
          </a:p>
        </p:txBody>
      </p:sp>
      <p:pic>
        <p:nvPicPr>
          <p:cNvPr id="971" name="Google Shape;971;g238ec0ba64b_0_273" descr="19 Best Cities in New York | PlanetWare"/>
          <p:cNvPicPr preferRelativeResize="0"/>
          <p:nvPr/>
        </p:nvPicPr>
        <p:blipFill rotWithShape="1">
          <a:blip r:embed="rId3">
            <a:alphaModFix/>
          </a:blip>
          <a:srcRect l="24607" r="8507"/>
          <a:stretch/>
        </p:blipFill>
        <p:spPr>
          <a:xfrm>
            <a:off x="4088826" y="1461936"/>
            <a:ext cx="709500" cy="710400"/>
          </a:xfrm>
          <a:prstGeom prst="ellipse">
            <a:avLst/>
          </a:prstGeom>
          <a:noFill/>
          <a:ln>
            <a:noFill/>
          </a:ln>
        </p:spPr>
      </p:pic>
      <p:sp>
        <p:nvSpPr>
          <p:cNvPr id="972" name="Google Shape;972;g238ec0ba64b_0_273"/>
          <p:cNvSpPr txBox="1"/>
          <p:nvPr/>
        </p:nvSpPr>
        <p:spPr>
          <a:xfrm>
            <a:off x="3931171" y="2190605"/>
            <a:ext cx="1024800" cy="2538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200" b="1" i="0" u="none" strike="noStrike" cap="none">
                <a:solidFill>
                  <a:schemeClr val="accent1"/>
                </a:solidFill>
                <a:latin typeface="Raleway"/>
                <a:ea typeface="Raleway"/>
                <a:cs typeface="Raleway"/>
                <a:sym typeface="Raleway"/>
              </a:rPr>
              <a:t>Metros</a:t>
            </a:r>
            <a:endParaRPr sz="900">
              <a:latin typeface="Raleway"/>
              <a:ea typeface="Raleway"/>
              <a:cs typeface="Raleway"/>
              <a:sym typeface="Raleway"/>
            </a:endParaRPr>
          </a:p>
        </p:txBody>
      </p:sp>
      <p:pic>
        <p:nvPicPr>
          <p:cNvPr id="973" name="Google Shape;973;g238ec0ba64b_0_273" descr="network Icon 1017235"/>
          <p:cNvPicPr preferRelativeResize="0"/>
          <p:nvPr/>
        </p:nvPicPr>
        <p:blipFill rotWithShape="1">
          <a:blip r:embed="rId4">
            <a:alphaModFix/>
          </a:blip>
          <a:srcRect/>
          <a:stretch/>
        </p:blipFill>
        <p:spPr>
          <a:xfrm>
            <a:off x="4207879" y="2850131"/>
            <a:ext cx="471342" cy="471342"/>
          </a:xfrm>
          <a:prstGeom prst="rect">
            <a:avLst/>
          </a:prstGeom>
          <a:noFill/>
          <a:ln>
            <a:noFill/>
          </a:ln>
        </p:spPr>
      </p:pic>
      <p:sp>
        <p:nvSpPr>
          <p:cNvPr id="974" name="Google Shape;974;g238ec0ba64b_0_273"/>
          <p:cNvSpPr txBox="1"/>
          <p:nvPr/>
        </p:nvSpPr>
        <p:spPr>
          <a:xfrm>
            <a:off x="3833109" y="3323197"/>
            <a:ext cx="12210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200" i="0" u="none" strike="noStrike" cap="none">
                <a:solidFill>
                  <a:schemeClr val="dk1"/>
                </a:solidFill>
                <a:latin typeface="Raleway"/>
                <a:ea typeface="Raleway"/>
                <a:cs typeface="Raleway"/>
                <a:sym typeface="Raleway"/>
              </a:rPr>
              <a:t>Have</a:t>
            </a:r>
            <a:r>
              <a:rPr lang="en-US" sz="1200" b="1" i="0" u="none" strike="noStrike" cap="none">
                <a:solidFill>
                  <a:schemeClr val="dk1"/>
                </a:solidFill>
                <a:latin typeface="Raleway"/>
                <a:ea typeface="Raleway"/>
                <a:cs typeface="Raleway"/>
                <a:sym typeface="Raleway"/>
              </a:rPr>
              <a:t> Networked Power</a:t>
            </a:r>
            <a:endParaRPr sz="900">
              <a:latin typeface="Raleway"/>
              <a:ea typeface="Raleway"/>
              <a:cs typeface="Raleway"/>
              <a:sym typeface="Raleway"/>
            </a:endParaRPr>
          </a:p>
        </p:txBody>
      </p:sp>
      <p:sp>
        <p:nvSpPr>
          <p:cNvPr id="975" name="Google Shape;975;g238ec0ba64b_0_273"/>
          <p:cNvSpPr/>
          <p:nvPr/>
        </p:nvSpPr>
        <p:spPr>
          <a:xfrm>
            <a:off x="2226080" y="1151642"/>
            <a:ext cx="1218300" cy="1218600"/>
          </a:xfrm>
          <a:prstGeom prst="ellipse">
            <a:avLst/>
          </a:prstGeom>
          <a:solidFill>
            <a:srgbClr val="D8E2F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76" name="Google Shape;976;g238ec0ba64b_0_273"/>
          <p:cNvSpPr txBox="1"/>
          <p:nvPr/>
        </p:nvSpPr>
        <p:spPr>
          <a:xfrm>
            <a:off x="2163718" y="1760927"/>
            <a:ext cx="13431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200" i="0" u="none" strike="noStrike" cap="none">
                <a:solidFill>
                  <a:schemeClr val="dk1"/>
                </a:solidFill>
                <a:latin typeface="Raleway"/>
                <a:ea typeface="Raleway"/>
                <a:cs typeface="Raleway"/>
                <a:sym typeface="Raleway"/>
              </a:rPr>
              <a:t>Are</a:t>
            </a:r>
            <a:r>
              <a:rPr lang="en-US" sz="1200" b="1" i="0" u="none" strike="noStrike" cap="none">
                <a:solidFill>
                  <a:schemeClr val="dk1"/>
                </a:solidFill>
                <a:latin typeface="Raleway"/>
                <a:ea typeface="Raleway"/>
                <a:cs typeface="Raleway"/>
                <a:sym typeface="Raleway"/>
              </a:rPr>
              <a:t> Horizontally Integrated</a:t>
            </a:r>
            <a:endParaRPr sz="900">
              <a:latin typeface="Raleway"/>
              <a:ea typeface="Raleway"/>
              <a:cs typeface="Raleway"/>
              <a:sym typeface="Raleway"/>
            </a:endParaRPr>
          </a:p>
        </p:txBody>
      </p:sp>
      <p:pic>
        <p:nvPicPr>
          <p:cNvPr id="977" name="Google Shape;977;g238ec0ba64b_0_273" descr="global markets Icon 3685625"/>
          <p:cNvPicPr preferRelativeResize="0"/>
          <p:nvPr/>
        </p:nvPicPr>
        <p:blipFill rotWithShape="1">
          <a:blip r:embed="rId5">
            <a:alphaModFix/>
          </a:blip>
          <a:srcRect/>
          <a:stretch/>
        </p:blipFill>
        <p:spPr>
          <a:xfrm>
            <a:off x="5740197" y="1286336"/>
            <a:ext cx="515985" cy="515985"/>
          </a:xfrm>
          <a:prstGeom prst="rect">
            <a:avLst/>
          </a:prstGeom>
          <a:noFill/>
          <a:ln>
            <a:noFill/>
          </a:ln>
        </p:spPr>
      </p:pic>
      <p:sp>
        <p:nvSpPr>
          <p:cNvPr id="978" name="Google Shape;978;g238ec0ba64b_0_273"/>
          <p:cNvSpPr txBox="1"/>
          <p:nvPr/>
        </p:nvSpPr>
        <p:spPr>
          <a:xfrm>
            <a:off x="5387748" y="1760927"/>
            <a:ext cx="12210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200" i="0" u="none" strike="noStrike" cap="none">
                <a:solidFill>
                  <a:schemeClr val="dk1"/>
                </a:solidFill>
                <a:latin typeface="Raleway"/>
                <a:ea typeface="Raleway"/>
                <a:cs typeface="Raleway"/>
                <a:sym typeface="Raleway"/>
              </a:rPr>
              <a:t>Have</a:t>
            </a:r>
            <a:r>
              <a:rPr lang="en-US" sz="1200" b="1" i="0" u="none" strike="noStrike" cap="none">
                <a:solidFill>
                  <a:schemeClr val="dk1"/>
                </a:solidFill>
                <a:latin typeface="Raleway"/>
                <a:ea typeface="Raleway"/>
                <a:cs typeface="Raleway"/>
                <a:sym typeface="Raleway"/>
              </a:rPr>
              <a:t> Market Relevance</a:t>
            </a:r>
            <a:endParaRPr sz="900">
              <a:latin typeface="Raleway"/>
              <a:ea typeface="Raleway"/>
              <a:cs typeface="Raleway"/>
              <a:sym typeface="Raleway"/>
            </a:endParaRPr>
          </a:p>
        </p:txBody>
      </p:sp>
      <p:pic>
        <p:nvPicPr>
          <p:cNvPr id="979" name="Google Shape;979;g238ec0ba64b_0_273" descr="unity Icon 3868969"/>
          <p:cNvPicPr preferRelativeResize="0"/>
          <p:nvPr/>
        </p:nvPicPr>
        <p:blipFill rotWithShape="1">
          <a:blip r:embed="rId6">
            <a:alphaModFix/>
          </a:blip>
          <a:srcRect l="13535" t="19737" r="18887" b="15251"/>
          <a:stretch/>
        </p:blipFill>
        <p:spPr>
          <a:xfrm>
            <a:off x="2622625" y="1339819"/>
            <a:ext cx="425156" cy="409018"/>
          </a:xfrm>
          <a:prstGeom prst="rect">
            <a:avLst/>
          </a:prstGeom>
          <a:noFill/>
          <a:ln>
            <a:noFill/>
          </a:ln>
        </p:spPr>
      </p:pic>
      <p:cxnSp>
        <p:nvCxnSpPr>
          <p:cNvPr id="980" name="Google Shape;980;g238ec0ba64b_0_273"/>
          <p:cNvCxnSpPr>
            <a:stCxn id="975" idx="6"/>
            <a:endCxn id="969" idx="2"/>
          </p:cNvCxnSpPr>
          <p:nvPr/>
        </p:nvCxnSpPr>
        <p:spPr>
          <a:xfrm>
            <a:off x="3444380" y="1760942"/>
            <a:ext cx="390000" cy="181800"/>
          </a:xfrm>
          <a:prstGeom prst="straightConnector1">
            <a:avLst/>
          </a:prstGeom>
          <a:noFill/>
          <a:ln w="57150" cap="flat" cmpd="sng">
            <a:solidFill>
              <a:srgbClr val="F2F2F2"/>
            </a:solidFill>
            <a:prstDash val="solid"/>
            <a:miter lim="800000"/>
            <a:headEnd type="none" w="sm" len="sm"/>
            <a:tailEnd type="none" w="sm" len="sm"/>
          </a:ln>
        </p:spPr>
      </p:cxnSp>
      <p:cxnSp>
        <p:nvCxnSpPr>
          <p:cNvPr id="981" name="Google Shape;981;g238ec0ba64b_0_273"/>
          <p:cNvCxnSpPr>
            <a:stCxn id="967" idx="2"/>
            <a:endCxn id="969" idx="6"/>
          </p:cNvCxnSpPr>
          <p:nvPr/>
        </p:nvCxnSpPr>
        <p:spPr>
          <a:xfrm flipH="1">
            <a:off x="5052767" y="1760942"/>
            <a:ext cx="336300" cy="181800"/>
          </a:xfrm>
          <a:prstGeom prst="straightConnector1">
            <a:avLst/>
          </a:prstGeom>
          <a:noFill/>
          <a:ln w="57150" cap="flat" cmpd="sng">
            <a:solidFill>
              <a:srgbClr val="F2F2F2"/>
            </a:solidFill>
            <a:prstDash val="solid"/>
            <a:miter lim="800000"/>
            <a:headEnd type="none" w="sm" len="sm"/>
            <a:tailEnd type="none" w="sm" len="sm"/>
          </a:ln>
        </p:spPr>
      </p:cxnSp>
      <p:cxnSp>
        <p:nvCxnSpPr>
          <p:cNvPr id="982" name="Google Shape;982;g238ec0ba64b_0_273"/>
          <p:cNvCxnSpPr>
            <a:stCxn id="968" idx="0"/>
            <a:endCxn id="969" idx="4"/>
          </p:cNvCxnSpPr>
          <p:nvPr/>
        </p:nvCxnSpPr>
        <p:spPr>
          <a:xfrm rot="10800000">
            <a:off x="4443578" y="2552062"/>
            <a:ext cx="0" cy="231300"/>
          </a:xfrm>
          <a:prstGeom prst="straightConnector1">
            <a:avLst/>
          </a:prstGeom>
          <a:noFill/>
          <a:ln w="57150" cap="flat" cmpd="sng">
            <a:solidFill>
              <a:srgbClr val="F2F2F2"/>
            </a:solidFill>
            <a:prstDash val="solid"/>
            <a:miter lim="800000"/>
            <a:headEnd type="none" w="sm" len="sm"/>
            <a:tailEnd type="none" w="sm" len="sm"/>
          </a:ln>
        </p:spPr>
      </p:cxnSp>
      <p:sp>
        <p:nvSpPr>
          <p:cNvPr id="983" name="Google Shape;983;g238ec0ba64b_0_273"/>
          <p:cNvSpPr txBox="1"/>
          <p:nvPr/>
        </p:nvSpPr>
        <p:spPr>
          <a:xfrm>
            <a:off x="442736" y="1079972"/>
            <a:ext cx="1719600" cy="160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000" i="1" u="none" strike="noStrike" cap="none">
                <a:solidFill>
                  <a:schemeClr val="dk1"/>
                </a:solidFill>
                <a:latin typeface="Raleway"/>
                <a:ea typeface="Raleway"/>
                <a:cs typeface="Raleway"/>
                <a:sym typeface="Raleway"/>
              </a:rPr>
              <a:t>Metros can:</a:t>
            </a:r>
            <a:endParaRPr sz="1000">
              <a:latin typeface="Raleway"/>
              <a:ea typeface="Raleway"/>
              <a:cs typeface="Raleway"/>
              <a:sym typeface="Raleway"/>
            </a:endParaRPr>
          </a:p>
          <a:p>
            <a:pPr marL="254000" marR="0" lvl="0" indent="-254000" algn="l" rtl="0">
              <a:spcBef>
                <a:spcPts val="0"/>
              </a:spcBef>
              <a:spcAft>
                <a:spcPts val="0"/>
              </a:spcAft>
              <a:buClr>
                <a:schemeClr val="dk1"/>
              </a:buClr>
              <a:buSzPts val="1000"/>
              <a:buFont typeface="Arial"/>
              <a:buChar char="•"/>
            </a:pPr>
            <a:r>
              <a:rPr lang="en-US" sz="1000" b="1" i="0" u="none" strike="noStrike" cap="none">
                <a:solidFill>
                  <a:schemeClr val="dk1"/>
                </a:solidFill>
                <a:latin typeface="Raleway"/>
                <a:ea typeface="Raleway"/>
                <a:cs typeface="Raleway"/>
                <a:sym typeface="Raleway"/>
              </a:rPr>
              <a:t>Align federal investments </a:t>
            </a:r>
            <a:r>
              <a:rPr lang="en-US" sz="1000" i="0" u="none" strike="noStrike" cap="none">
                <a:solidFill>
                  <a:schemeClr val="dk1"/>
                </a:solidFill>
                <a:latin typeface="Raleway"/>
                <a:ea typeface="Raleway"/>
                <a:cs typeface="Raleway"/>
                <a:sym typeface="Raleway"/>
              </a:rPr>
              <a:t>with distinctive aspects of a community</a:t>
            </a:r>
            <a:endParaRPr sz="1000">
              <a:latin typeface="Raleway"/>
              <a:ea typeface="Raleway"/>
              <a:cs typeface="Raleway"/>
              <a:sym typeface="Raleway"/>
            </a:endParaRPr>
          </a:p>
          <a:p>
            <a:pPr marL="254000" marR="0" lvl="0" indent="-254000" algn="l" rtl="0">
              <a:spcBef>
                <a:spcPts val="0"/>
              </a:spcBef>
              <a:spcAft>
                <a:spcPts val="0"/>
              </a:spcAft>
              <a:buClr>
                <a:schemeClr val="dk1"/>
              </a:buClr>
              <a:buSzPts val="1000"/>
              <a:buFont typeface="Arial"/>
              <a:buChar char="•"/>
            </a:pPr>
            <a:r>
              <a:rPr lang="en-US" sz="1000" b="1" i="0" u="none" strike="noStrike" cap="none">
                <a:solidFill>
                  <a:schemeClr val="dk1"/>
                </a:solidFill>
                <a:latin typeface="Raleway"/>
                <a:ea typeface="Raleway"/>
                <a:cs typeface="Raleway"/>
                <a:sym typeface="Raleway"/>
              </a:rPr>
              <a:t>Layer investments </a:t>
            </a:r>
            <a:r>
              <a:rPr lang="en-US" sz="1000" i="0" u="none" strike="noStrike" cap="none">
                <a:solidFill>
                  <a:schemeClr val="dk1"/>
                </a:solidFill>
                <a:latin typeface="Raleway"/>
                <a:ea typeface="Raleway"/>
                <a:cs typeface="Raleway"/>
                <a:sym typeface="Raleway"/>
              </a:rPr>
              <a:t>in same geography</a:t>
            </a:r>
            <a:endParaRPr sz="1000">
              <a:latin typeface="Raleway"/>
              <a:ea typeface="Raleway"/>
              <a:cs typeface="Raleway"/>
              <a:sym typeface="Raleway"/>
            </a:endParaRPr>
          </a:p>
          <a:p>
            <a:pPr marL="254000" marR="0" lvl="0" indent="-254000" algn="l" rtl="0">
              <a:spcBef>
                <a:spcPts val="0"/>
              </a:spcBef>
              <a:spcAft>
                <a:spcPts val="0"/>
              </a:spcAft>
              <a:buClr>
                <a:schemeClr val="dk1"/>
              </a:buClr>
              <a:buSzPts val="1000"/>
              <a:buFont typeface="Arial"/>
              <a:buChar char="•"/>
            </a:pPr>
            <a:r>
              <a:rPr lang="en-US" sz="1000" b="1" i="0" u="none" strike="noStrike" cap="none">
                <a:solidFill>
                  <a:schemeClr val="dk1"/>
                </a:solidFill>
                <a:latin typeface="Raleway"/>
                <a:ea typeface="Raleway"/>
                <a:cs typeface="Raleway"/>
                <a:sym typeface="Raleway"/>
              </a:rPr>
              <a:t>Leverage</a:t>
            </a:r>
            <a:r>
              <a:rPr lang="en-US" sz="1000" i="0" u="none" strike="noStrike" cap="none">
                <a:solidFill>
                  <a:schemeClr val="dk1"/>
                </a:solidFill>
                <a:latin typeface="Raleway"/>
                <a:ea typeface="Raleway"/>
                <a:cs typeface="Raleway"/>
                <a:sym typeface="Raleway"/>
              </a:rPr>
              <a:t> private, public,  and civic resources</a:t>
            </a:r>
            <a:endParaRPr sz="1000" i="0" u="none" strike="noStrike" cap="none">
              <a:solidFill>
                <a:schemeClr val="dk1"/>
              </a:solidFill>
              <a:latin typeface="Raleway"/>
              <a:ea typeface="Raleway"/>
              <a:cs typeface="Raleway"/>
              <a:sym typeface="Raleway"/>
            </a:endParaRPr>
          </a:p>
        </p:txBody>
      </p:sp>
      <p:sp>
        <p:nvSpPr>
          <p:cNvPr id="984" name="Google Shape;984;g238ec0ba64b_0_273"/>
          <p:cNvSpPr txBox="1"/>
          <p:nvPr/>
        </p:nvSpPr>
        <p:spPr>
          <a:xfrm>
            <a:off x="6724702" y="1079972"/>
            <a:ext cx="1790700" cy="1300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000" i="1" u="none" strike="noStrike" cap="none">
                <a:solidFill>
                  <a:schemeClr val="dk1"/>
                </a:solidFill>
                <a:latin typeface="Raleway"/>
                <a:ea typeface="Raleway"/>
                <a:cs typeface="Raleway"/>
                <a:sym typeface="Raleway"/>
              </a:rPr>
              <a:t>Metros:</a:t>
            </a:r>
            <a:endParaRPr sz="1000">
              <a:latin typeface="Raleway"/>
              <a:ea typeface="Raleway"/>
              <a:cs typeface="Raleway"/>
              <a:sym typeface="Raleway"/>
            </a:endParaRPr>
          </a:p>
          <a:p>
            <a:pPr marL="254000" marR="0" lvl="0" indent="-254000" algn="l" rtl="0">
              <a:spcBef>
                <a:spcPts val="0"/>
              </a:spcBef>
              <a:spcAft>
                <a:spcPts val="0"/>
              </a:spcAft>
              <a:buClr>
                <a:schemeClr val="dk1"/>
              </a:buClr>
              <a:buSzPts val="1000"/>
              <a:buFont typeface="Arial"/>
              <a:buChar char="•"/>
            </a:pPr>
            <a:r>
              <a:rPr lang="en-US" sz="1000" i="0" u="none" strike="noStrike" cap="none">
                <a:solidFill>
                  <a:schemeClr val="dk1"/>
                </a:solidFill>
                <a:latin typeface="Raleway"/>
                <a:ea typeface="Raleway"/>
                <a:cs typeface="Raleway"/>
                <a:sym typeface="Raleway"/>
              </a:rPr>
              <a:t>Have</a:t>
            </a:r>
            <a:r>
              <a:rPr lang="en-US" sz="1000" b="1" i="0" u="none" strike="noStrike" cap="none">
                <a:solidFill>
                  <a:schemeClr val="dk1"/>
                </a:solidFill>
                <a:latin typeface="Raleway"/>
                <a:ea typeface="Raleway"/>
                <a:cs typeface="Raleway"/>
                <a:sym typeface="Raleway"/>
              </a:rPr>
              <a:t> disproportionate economic impact</a:t>
            </a:r>
            <a:endParaRPr sz="1000">
              <a:latin typeface="Raleway"/>
              <a:ea typeface="Raleway"/>
              <a:cs typeface="Raleway"/>
              <a:sym typeface="Raleway"/>
            </a:endParaRPr>
          </a:p>
          <a:p>
            <a:pPr marL="254000" marR="0" lvl="0" indent="-254000" algn="l" rtl="0">
              <a:spcBef>
                <a:spcPts val="0"/>
              </a:spcBef>
              <a:spcAft>
                <a:spcPts val="0"/>
              </a:spcAft>
              <a:buClr>
                <a:schemeClr val="dk1"/>
              </a:buClr>
              <a:buSzPts val="1000"/>
              <a:buFont typeface="Arial"/>
              <a:buChar char="•"/>
            </a:pPr>
            <a:r>
              <a:rPr lang="en-US" sz="1000" i="0" u="none" strike="noStrike" cap="none">
                <a:solidFill>
                  <a:schemeClr val="dk1"/>
                </a:solidFill>
                <a:latin typeface="Raleway"/>
                <a:ea typeface="Raleway"/>
                <a:cs typeface="Raleway"/>
                <a:sym typeface="Raleway"/>
              </a:rPr>
              <a:t>Are on the </a:t>
            </a:r>
            <a:r>
              <a:rPr lang="en-US" sz="1000" b="1" i="0" u="none" strike="noStrike" cap="none">
                <a:solidFill>
                  <a:schemeClr val="dk1"/>
                </a:solidFill>
                <a:latin typeface="Raleway"/>
                <a:ea typeface="Raleway"/>
                <a:cs typeface="Raleway"/>
                <a:sym typeface="Raleway"/>
              </a:rPr>
              <a:t>front lines </a:t>
            </a:r>
            <a:r>
              <a:rPr lang="en-US" sz="1000" i="0" u="none" strike="noStrike" cap="none">
                <a:solidFill>
                  <a:schemeClr val="dk1"/>
                </a:solidFill>
                <a:latin typeface="Raleway"/>
                <a:ea typeface="Raleway"/>
                <a:cs typeface="Raleway"/>
                <a:sym typeface="Raleway"/>
              </a:rPr>
              <a:t>of economic shifts</a:t>
            </a:r>
            <a:endParaRPr sz="1000">
              <a:latin typeface="Raleway"/>
              <a:ea typeface="Raleway"/>
              <a:cs typeface="Raleway"/>
              <a:sym typeface="Raleway"/>
            </a:endParaRPr>
          </a:p>
          <a:p>
            <a:pPr marL="254000" marR="0" lvl="0" indent="-254000" algn="l" rtl="0">
              <a:spcBef>
                <a:spcPts val="0"/>
              </a:spcBef>
              <a:spcAft>
                <a:spcPts val="0"/>
              </a:spcAft>
              <a:buClr>
                <a:schemeClr val="dk1"/>
              </a:buClr>
              <a:buSzPts val="1000"/>
              <a:buFont typeface="Arial"/>
              <a:buChar char="•"/>
            </a:pPr>
            <a:r>
              <a:rPr lang="en-US" sz="1000" i="0" u="none" strike="noStrike" cap="none">
                <a:solidFill>
                  <a:schemeClr val="dk1"/>
                </a:solidFill>
                <a:latin typeface="Raleway"/>
                <a:ea typeface="Raleway"/>
                <a:cs typeface="Raleway"/>
                <a:sym typeface="Raleway"/>
              </a:rPr>
              <a:t>Have considerable </a:t>
            </a:r>
            <a:r>
              <a:rPr lang="en-US" sz="1000" b="1" i="0" u="none" strike="noStrike" cap="none">
                <a:solidFill>
                  <a:schemeClr val="dk1"/>
                </a:solidFill>
                <a:latin typeface="Raleway"/>
                <a:ea typeface="Raleway"/>
                <a:cs typeface="Raleway"/>
                <a:sym typeface="Raleway"/>
              </a:rPr>
              <a:t>spending power</a:t>
            </a:r>
            <a:endParaRPr sz="1000">
              <a:latin typeface="Raleway"/>
              <a:ea typeface="Raleway"/>
              <a:cs typeface="Raleway"/>
              <a:sym typeface="Raleway"/>
            </a:endParaRPr>
          </a:p>
          <a:p>
            <a:pPr marL="0" marR="0" lvl="0" indent="0" algn="l" rtl="0">
              <a:spcBef>
                <a:spcPts val="0"/>
              </a:spcBef>
              <a:spcAft>
                <a:spcPts val="0"/>
              </a:spcAft>
              <a:buNone/>
            </a:pPr>
            <a:endParaRPr sz="1000" b="1">
              <a:solidFill>
                <a:schemeClr val="dk1"/>
              </a:solidFill>
              <a:latin typeface="Raleway"/>
              <a:ea typeface="Raleway"/>
              <a:cs typeface="Raleway"/>
              <a:sym typeface="Raleway"/>
            </a:endParaRPr>
          </a:p>
        </p:txBody>
      </p:sp>
      <p:sp>
        <p:nvSpPr>
          <p:cNvPr id="985" name="Google Shape;985;g238ec0ba64b_0_273"/>
          <p:cNvSpPr txBox="1"/>
          <p:nvPr/>
        </p:nvSpPr>
        <p:spPr>
          <a:xfrm>
            <a:off x="3301083" y="4015694"/>
            <a:ext cx="2252700" cy="992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000" i="1">
                <a:solidFill>
                  <a:schemeClr val="dk1"/>
                </a:solidFill>
                <a:latin typeface="Raleway"/>
                <a:ea typeface="Raleway"/>
                <a:cs typeface="Raleway"/>
                <a:sym typeface="Raleway"/>
              </a:rPr>
              <a:t>Metros have:</a:t>
            </a:r>
            <a:endParaRPr sz="1000">
              <a:latin typeface="Raleway"/>
              <a:ea typeface="Raleway"/>
              <a:cs typeface="Raleway"/>
              <a:sym typeface="Raleway"/>
            </a:endParaRPr>
          </a:p>
          <a:p>
            <a:pPr marL="254000" marR="0" lvl="0" indent="-254000" algn="l" rtl="0">
              <a:spcBef>
                <a:spcPts val="0"/>
              </a:spcBef>
              <a:spcAft>
                <a:spcPts val="0"/>
              </a:spcAft>
              <a:buClr>
                <a:schemeClr val="dk1"/>
              </a:buClr>
              <a:buSzPts val="1000"/>
              <a:buFont typeface="Arial"/>
              <a:buChar char="•"/>
            </a:pPr>
            <a:r>
              <a:rPr lang="en-US" sz="1000" b="1">
                <a:solidFill>
                  <a:schemeClr val="dk1"/>
                </a:solidFill>
                <a:latin typeface="Raleway"/>
                <a:ea typeface="Raleway"/>
                <a:cs typeface="Raleway"/>
                <a:sym typeface="Raleway"/>
              </a:rPr>
              <a:t>Multiple layers of power </a:t>
            </a:r>
            <a:r>
              <a:rPr lang="en-US" sz="1000">
                <a:solidFill>
                  <a:schemeClr val="dk1"/>
                </a:solidFill>
                <a:latin typeface="Raleway"/>
                <a:ea typeface="Raleway"/>
                <a:cs typeface="Raleway"/>
                <a:sym typeface="Raleway"/>
              </a:rPr>
              <a:t>and authority </a:t>
            </a:r>
            <a:endParaRPr sz="1000">
              <a:latin typeface="Raleway"/>
              <a:ea typeface="Raleway"/>
              <a:cs typeface="Raleway"/>
              <a:sym typeface="Raleway"/>
            </a:endParaRPr>
          </a:p>
          <a:p>
            <a:pPr marL="254000" marR="0" lvl="0" indent="-254000" algn="l" rtl="0">
              <a:spcBef>
                <a:spcPts val="0"/>
              </a:spcBef>
              <a:spcAft>
                <a:spcPts val="0"/>
              </a:spcAft>
              <a:buClr>
                <a:schemeClr val="dk1"/>
              </a:buClr>
              <a:buSzPts val="1000"/>
              <a:buFont typeface="Arial"/>
              <a:buChar char="•"/>
            </a:pPr>
            <a:r>
              <a:rPr lang="en-US" sz="1000" b="1">
                <a:solidFill>
                  <a:schemeClr val="dk1"/>
                </a:solidFill>
                <a:latin typeface="Raleway"/>
                <a:ea typeface="Raleway"/>
                <a:cs typeface="Raleway"/>
                <a:sym typeface="Raleway"/>
              </a:rPr>
              <a:t>Bring together </a:t>
            </a:r>
            <a:r>
              <a:rPr lang="en-US" sz="1000">
                <a:solidFill>
                  <a:schemeClr val="dk1"/>
                </a:solidFill>
                <a:latin typeface="Raleway"/>
                <a:ea typeface="Raleway"/>
                <a:cs typeface="Raleway"/>
                <a:sym typeface="Raleway"/>
              </a:rPr>
              <a:t>public, private, and civic leaders</a:t>
            </a:r>
            <a:endParaRPr sz="1000">
              <a:latin typeface="Raleway"/>
              <a:ea typeface="Raleway"/>
              <a:cs typeface="Raleway"/>
              <a:sym typeface="Raleway"/>
            </a:endParaRPr>
          </a:p>
          <a:p>
            <a:pPr marL="254000" marR="0" lvl="0" indent="-190500" algn="l" rtl="0">
              <a:spcBef>
                <a:spcPts val="0"/>
              </a:spcBef>
              <a:spcAft>
                <a:spcPts val="0"/>
              </a:spcAft>
              <a:buClr>
                <a:schemeClr val="dk1"/>
              </a:buClr>
              <a:buSzPts val="1100"/>
              <a:buFont typeface="Arial"/>
              <a:buNone/>
            </a:pPr>
            <a:endParaRPr sz="1000">
              <a:solidFill>
                <a:schemeClr val="dk1"/>
              </a:solidFill>
              <a:latin typeface="Raleway"/>
              <a:ea typeface="Raleway"/>
              <a:cs typeface="Raleway"/>
              <a:sym typeface="Raleway"/>
            </a:endParaRPr>
          </a:p>
        </p:txBody>
      </p:sp>
      <p:sp>
        <p:nvSpPr>
          <p:cNvPr id="986" name="Google Shape;986;g238ec0ba64b_0_273"/>
          <p:cNvSpPr/>
          <p:nvPr/>
        </p:nvSpPr>
        <p:spPr>
          <a:xfrm>
            <a:off x="272008" y="2841249"/>
            <a:ext cx="2825700" cy="1845600"/>
          </a:xfrm>
          <a:prstGeom prst="flowChartAlternateProcess">
            <a:avLst/>
          </a:prstGeom>
          <a:solidFill>
            <a:srgbClr val="F2F2F2"/>
          </a:solidFill>
          <a:ln w="9525" cap="flat" cmpd="sng">
            <a:solidFill>
              <a:srgbClr val="D8D8D8"/>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595959"/>
              </a:buClr>
              <a:buSzPts val="1200"/>
              <a:buFont typeface="Arial"/>
              <a:buNone/>
            </a:pPr>
            <a:r>
              <a:rPr lang="en-US" sz="1100" b="1" i="1" u="none">
                <a:solidFill>
                  <a:srgbClr val="595959"/>
                </a:solidFill>
                <a:latin typeface="Raleway"/>
                <a:ea typeface="Raleway"/>
                <a:cs typeface="Raleway"/>
                <a:sym typeface="Raleway"/>
              </a:rPr>
              <a:t>Metros can “think like systems and act like entrepreneurs”</a:t>
            </a:r>
            <a:endParaRPr sz="1100">
              <a:latin typeface="Raleway"/>
              <a:ea typeface="Raleway"/>
              <a:cs typeface="Raleway"/>
              <a:sym typeface="Raleway"/>
            </a:endParaRPr>
          </a:p>
          <a:p>
            <a:pPr marL="0" marR="0" lvl="0" indent="0" algn="ctr" rtl="0">
              <a:lnSpc>
                <a:spcPct val="90000"/>
              </a:lnSpc>
              <a:spcBef>
                <a:spcPts val="800"/>
              </a:spcBef>
              <a:spcAft>
                <a:spcPts val="0"/>
              </a:spcAft>
              <a:buClr>
                <a:srgbClr val="595959"/>
              </a:buClr>
              <a:buSzPts val="1200"/>
              <a:buFont typeface="Arial"/>
              <a:buNone/>
            </a:pPr>
            <a:r>
              <a:rPr lang="en-US" sz="900" u="none">
                <a:solidFill>
                  <a:srgbClr val="595959"/>
                </a:solidFill>
                <a:latin typeface="Raleway"/>
                <a:ea typeface="Raleway"/>
                <a:cs typeface="Raleway"/>
                <a:sym typeface="Raleway"/>
              </a:rPr>
              <a:t>-Matthew Taylor, former head of the Royal Society of Arts </a:t>
            </a:r>
            <a:endParaRPr sz="900" u="none">
              <a:solidFill>
                <a:srgbClr val="595959"/>
              </a:solidFill>
              <a:latin typeface="Raleway"/>
              <a:ea typeface="Raleway"/>
              <a:cs typeface="Raleway"/>
              <a:sym typeface="Raleway"/>
            </a:endParaRPr>
          </a:p>
        </p:txBody>
      </p:sp>
      <p:sp>
        <p:nvSpPr>
          <p:cNvPr id="987" name="Google Shape;987;g238ec0ba64b_0_273"/>
          <p:cNvSpPr txBox="1">
            <a:spLocks noGrp="1"/>
          </p:cNvSpPr>
          <p:nvPr>
            <p:ph type="title"/>
          </p:nvPr>
        </p:nvSpPr>
        <p:spPr>
          <a:xfrm>
            <a:off x="189625" y="36875"/>
            <a:ext cx="8831400" cy="81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90"/>
              <a:buFont typeface="Arial"/>
              <a:buNone/>
            </a:pPr>
            <a:r>
              <a:rPr lang="en-US" sz="1900" b="1">
                <a:solidFill>
                  <a:srgbClr val="1C4587"/>
                </a:solidFill>
                <a:latin typeface="Raleway"/>
                <a:ea typeface="Raleway"/>
                <a:cs typeface="Raleway"/>
                <a:sym typeface="Raleway"/>
              </a:rPr>
              <a:t>Cities need to adapt to these mega forces, understand their starting points and design and deliver strategies to maximize inclusive growth</a:t>
            </a:r>
            <a:endParaRPr sz="1900" b="1">
              <a:solidFill>
                <a:srgbClr val="1C4587"/>
              </a:solidFill>
              <a:latin typeface="Raleway"/>
              <a:ea typeface="Raleway"/>
              <a:cs typeface="Raleway"/>
              <a:sym typeface="Raleway"/>
            </a:endParaRPr>
          </a:p>
        </p:txBody>
      </p:sp>
      <p:sp>
        <p:nvSpPr>
          <p:cNvPr id="988" name="Google Shape;988;g238ec0ba64b_0_2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US"/>
              <a:t>27</a:t>
            </a:fld>
            <a:endParaRPr/>
          </a:p>
        </p:txBody>
      </p:sp>
      <p:sp>
        <p:nvSpPr>
          <p:cNvPr id="989" name="Google Shape;989;g238ec0ba64b_0_273"/>
          <p:cNvSpPr txBox="1"/>
          <p:nvPr/>
        </p:nvSpPr>
        <p:spPr>
          <a:xfrm>
            <a:off x="-3" y="4835690"/>
            <a:ext cx="8686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000000"/>
                </a:solidFill>
                <a:latin typeface="Raleway"/>
                <a:ea typeface="Raleway"/>
                <a:cs typeface="Raleway"/>
                <a:sym typeface="Raleway"/>
              </a:rPr>
              <a:t>Source</a:t>
            </a:r>
            <a:r>
              <a:rPr lang="en-US" sz="800" b="1">
                <a:latin typeface="Raleway"/>
                <a:ea typeface="Raleway"/>
                <a:cs typeface="Raleway"/>
                <a:sym typeface="Raleway"/>
              </a:rPr>
              <a:t>: </a:t>
            </a:r>
            <a:r>
              <a:rPr lang="en-US" sz="800">
                <a:latin typeface="Raleway"/>
                <a:ea typeface="Raleway"/>
                <a:cs typeface="Raleway"/>
                <a:sym typeface="Raleway"/>
              </a:rPr>
              <a:t>New Localism Associates.</a:t>
            </a:r>
            <a:endParaRPr sz="800" i="0" u="sng" strike="noStrike" cap="none">
              <a:solidFill>
                <a:schemeClr val="hlink"/>
              </a:solidFill>
              <a:latin typeface="Raleway"/>
              <a:ea typeface="Raleway"/>
              <a:cs typeface="Raleway"/>
              <a:sym typeface="Raleway"/>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pic>
        <p:nvPicPr>
          <p:cNvPr id="994" name="Google Shape;994;g238ec0ba64b_0_299"/>
          <p:cNvPicPr preferRelativeResize="0"/>
          <p:nvPr/>
        </p:nvPicPr>
        <p:blipFill rotWithShape="1">
          <a:blip r:embed="rId3">
            <a:alphaModFix/>
          </a:blip>
          <a:srcRect/>
          <a:stretch/>
        </p:blipFill>
        <p:spPr>
          <a:xfrm>
            <a:off x="6775" y="-153925"/>
            <a:ext cx="9130450" cy="5383550"/>
          </a:xfrm>
          <a:prstGeom prst="rect">
            <a:avLst/>
          </a:prstGeom>
          <a:noFill/>
          <a:ln>
            <a:noFill/>
          </a:ln>
        </p:spPr>
      </p:pic>
      <p:sp>
        <p:nvSpPr>
          <p:cNvPr id="995" name="Google Shape;995;g238ec0ba64b_0_299"/>
          <p:cNvSpPr/>
          <p:nvPr/>
        </p:nvSpPr>
        <p:spPr>
          <a:xfrm>
            <a:off x="0" y="-148500"/>
            <a:ext cx="9144000" cy="5383500"/>
          </a:xfrm>
          <a:prstGeom prst="rect">
            <a:avLst/>
          </a:prstGeom>
          <a:solidFill>
            <a:srgbClr val="FFFFFF">
              <a:alpha val="415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2941"/>
              </a:lnSpc>
              <a:spcBef>
                <a:spcPts val="0"/>
              </a:spcBef>
              <a:spcAft>
                <a:spcPts val="0"/>
              </a:spcAft>
              <a:buNone/>
            </a:pPr>
            <a:endParaRPr sz="1200" b="1">
              <a:solidFill>
                <a:srgbClr val="FFFFFF"/>
              </a:solidFill>
              <a:highlight>
                <a:srgbClr val="AFACAB"/>
              </a:highlight>
            </a:endParaRPr>
          </a:p>
          <a:p>
            <a:pPr marL="0" lvl="0" indent="0" algn="l" rtl="0">
              <a:lnSpc>
                <a:spcPct val="102941"/>
              </a:lnSpc>
              <a:spcBef>
                <a:spcPts val="800"/>
              </a:spcBef>
              <a:spcAft>
                <a:spcPts val="0"/>
              </a:spcAft>
              <a:buNone/>
            </a:pPr>
            <a:endParaRPr sz="4900" b="1">
              <a:solidFill>
                <a:srgbClr val="FFFFFF"/>
              </a:solidFill>
              <a:highlight>
                <a:srgbClr val="AFACAB"/>
              </a:highlight>
            </a:endParaRPr>
          </a:p>
          <a:p>
            <a:pPr marL="0" lvl="0" indent="0" algn="l" rtl="0">
              <a:lnSpc>
                <a:spcPct val="102941"/>
              </a:lnSpc>
              <a:spcBef>
                <a:spcPts val="800"/>
              </a:spcBef>
              <a:spcAft>
                <a:spcPts val="0"/>
              </a:spcAft>
              <a:buNone/>
            </a:pPr>
            <a:endParaRPr sz="5100" b="1">
              <a:solidFill>
                <a:srgbClr val="FFFFFF"/>
              </a:solidFill>
              <a:highlight>
                <a:srgbClr val="AFACAB"/>
              </a:highlight>
            </a:endParaRPr>
          </a:p>
          <a:p>
            <a:pPr marL="0" lvl="0" indent="0" algn="l" rtl="0">
              <a:lnSpc>
                <a:spcPct val="102941"/>
              </a:lnSpc>
              <a:spcBef>
                <a:spcPts val="800"/>
              </a:spcBef>
              <a:spcAft>
                <a:spcPts val="0"/>
              </a:spcAft>
              <a:buNone/>
            </a:pPr>
            <a:endParaRPr sz="5100" b="1">
              <a:solidFill>
                <a:srgbClr val="FFFFFF"/>
              </a:solidFill>
              <a:highlight>
                <a:srgbClr val="AFACAB"/>
              </a:highlight>
            </a:endParaRPr>
          </a:p>
          <a:p>
            <a:pPr marL="0" lvl="0" indent="0" algn="l" rtl="0">
              <a:lnSpc>
                <a:spcPct val="102941"/>
              </a:lnSpc>
              <a:spcBef>
                <a:spcPts val="800"/>
              </a:spcBef>
              <a:spcAft>
                <a:spcPts val="800"/>
              </a:spcAft>
              <a:buClr>
                <a:schemeClr val="dk1"/>
              </a:buClr>
              <a:buSzPts val="1100"/>
              <a:buFont typeface="Arial"/>
              <a:buNone/>
            </a:pPr>
            <a:endParaRPr sz="5100" b="1">
              <a:solidFill>
                <a:srgbClr val="FFFFFF"/>
              </a:solidFill>
              <a:highlight>
                <a:srgbClr val="AFACAB"/>
              </a:highlight>
            </a:endParaRPr>
          </a:p>
        </p:txBody>
      </p:sp>
      <p:sp>
        <p:nvSpPr>
          <p:cNvPr id="996" name="Google Shape;996;g238ec0ba64b_0_299"/>
          <p:cNvSpPr txBox="1">
            <a:spLocks noGrp="1"/>
          </p:cNvSpPr>
          <p:nvPr>
            <p:ph type="sldNum" idx="12"/>
          </p:nvPr>
        </p:nvSpPr>
        <p:spPr>
          <a:xfrm>
            <a:off x="6982386"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28</a:t>
            </a:fld>
            <a:endParaRPr/>
          </a:p>
        </p:txBody>
      </p:sp>
      <p:sp>
        <p:nvSpPr>
          <p:cNvPr id="997" name="Google Shape;997;g238ec0ba64b_0_299"/>
          <p:cNvSpPr/>
          <p:nvPr/>
        </p:nvSpPr>
        <p:spPr>
          <a:xfrm>
            <a:off x="0" y="1673475"/>
            <a:ext cx="9185700" cy="3273000"/>
          </a:xfrm>
          <a:prstGeom prst="rect">
            <a:avLst/>
          </a:prstGeom>
          <a:solidFill>
            <a:srgbClr val="F3F3F3"/>
          </a:solidFill>
          <a:ln>
            <a:noFill/>
          </a:ln>
        </p:spPr>
        <p:txBody>
          <a:bodyPr spcFirstLastPara="1" wrap="square" lIns="91425" tIns="91425" rIns="91425" bIns="91425" anchor="ctr" anchorCtr="0">
            <a:noAutofit/>
          </a:bodyPr>
          <a:lstStyle/>
          <a:p>
            <a:pPr marL="457200" lvl="0" indent="-323850" algn="l" rtl="0">
              <a:lnSpc>
                <a:spcPct val="115000"/>
              </a:lnSpc>
              <a:spcBef>
                <a:spcPts val="0"/>
              </a:spcBef>
              <a:spcAft>
                <a:spcPts val="0"/>
              </a:spcAft>
              <a:buClr>
                <a:srgbClr val="595959"/>
              </a:buClr>
              <a:buSzPts val="1500"/>
              <a:buFont typeface="Raleway"/>
              <a:buChar char="●"/>
            </a:pPr>
            <a:r>
              <a:rPr lang="en-US" sz="1500" dirty="0">
                <a:solidFill>
                  <a:srgbClr val="595959"/>
                </a:solidFill>
                <a:latin typeface="Raleway"/>
                <a:ea typeface="Raleway"/>
                <a:cs typeface="Raleway"/>
                <a:sym typeface="Raleway"/>
              </a:rPr>
              <a:t>What’s your industrial edge?</a:t>
            </a:r>
            <a:endParaRPr sz="1500" dirty="0">
              <a:solidFill>
                <a:srgbClr val="595959"/>
              </a:solidFill>
              <a:latin typeface="Raleway"/>
              <a:ea typeface="Raleway"/>
              <a:cs typeface="Raleway"/>
              <a:sym typeface="Raleway"/>
            </a:endParaRPr>
          </a:p>
          <a:p>
            <a:pPr marL="457200" lvl="0" indent="-323850" algn="l" rtl="0">
              <a:lnSpc>
                <a:spcPct val="115000"/>
              </a:lnSpc>
              <a:spcBef>
                <a:spcPts val="1000"/>
              </a:spcBef>
              <a:spcAft>
                <a:spcPts val="0"/>
              </a:spcAft>
              <a:buClr>
                <a:srgbClr val="595959"/>
              </a:buClr>
              <a:buSzPts val="1500"/>
              <a:buFont typeface="Raleway"/>
              <a:buChar char="●"/>
            </a:pPr>
            <a:r>
              <a:rPr lang="en-US" sz="1500" dirty="0">
                <a:solidFill>
                  <a:srgbClr val="595959"/>
                </a:solidFill>
                <a:latin typeface="Raleway"/>
                <a:ea typeface="Raleway"/>
                <a:cs typeface="Raleway"/>
                <a:sym typeface="Raleway"/>
              </a:rPr>
              <a:t>Who is in your ecosystem?</a:t>
            </a:r>
            <a:endParaRPr sz="1500" dirty="0">
              <a:solidFill>
                <a:srgbClr val="595959"/>
              </a:solidFill>
              <a:latin typeface="Raleway"/>
              <a:ea typeface="Raleway"/>
              <a:cs typeface="Raleway"/>
              <a:sym typeface="Raleway"/>
            </a:endParaRPr>
          </a:p>
          <a:p>
            <a:pPr marL="457200" lvl="0" indent="-323850" algn="l" rtl="0">
              <a:lnSpc>
                <a:spcPct val="115000"/>
              </a:lnSpc>
              <a:spcBef>
                <a:spcPts val="1000"/>
              </a:spcBef>
              <a:spcAft>
                <a:spcPts val="0"/>
              </a:spcAft>
              <a:buClr>
                <a:srgbClr val="595959"/>
              </a:buClr>
              <a:buSzPts val="1500"/>
              <a:buFont typeface="Raleway"/>
              <a:buChar char="●"/>
            </a:pPr>
            <a:r>
              <a:rPr lang="en-US" sz="1500" dirty="0">
                <a:solidFill>
                  <a:srgbClr val="595959"/>
                </a:solidFill>
                <a:latin typeface="Raleway"/>
                <a:ea typeface="Raleway"/>
                <a:cs typeface="Raleway"/>
                <a:sym typeface="Raleway"/>
              </a:rPr>
              <a:t>What’s your infrastructure strategy? </a:t>
            </a:r>
            <a:endParaRPr sz="1500" dirty="0">
              <a:solidFill>
                <a:srgbClr val="595959"/>
              </a:solidFill>
              <a:latin typeface="Raleway"/>
              <a:ea typeface="Raleway"/>
              <a:cs typeface="Raleway"/>
              <a:sym typeface="Raleway"/>
            </a:endParaRPr>
          </a:p>
          <a:p>
            <a:pPr marL="457200" lvl="0" indent="-323850" algn="l" rtl="0">
              <a:lnSpc>
                <a:spcPct val="115000"/>
              </a:lnSpc>
              <a:spcBef>
                <a:spcPts val="1000"/>
              </a:spcBef>
              <a:spcAft>
                <a:spcPts val="0"/>
              </a:spcAft>
              <a:buClr>
                <a:srgbClr val="595959"/>
              </a:buClr>
              <a:buSzPts val="1500"/>
              <a:buFont typeface="Raleway"/>
              <a:buChar char="●"/>
            </a:pPr>
            <a:r>
              <a:rPr lang="en-US" sz="1500" dirty="0">
                <a:solidFill>
                  <a:srgbClr val="595959"/>
                </a:solidFill>
                <a:latin typeface="Raleway"/>
                <a:ea typeface="Raleway"/>
                <a:cs typeface="Raleway"/>
                <a:sym typeface="Raleway"/>
              </a:rPr>
              <a:t>What’s your residential strategy? </a:t>
            </a:r>
            <a:endParaRPr sz="1500" dirty="0">
              <a:solidFill>
                <a:srgbClr val="595959"/>
              </a:solidFill>
              <a:latin typeface="Raleway"/>
              <a:ea typeface="Raleway"/>
              <a:cs typeface="Raleway"/>
              <a:sym typeface="Raleway"/>
            </a:endParaRPr>
          </a:p>
          <a:p>
            <a:pPr marL="457200" lvl="0" indent="-323850" algn="l" rtl="0">
              <a:lnSpc>
                <a:spcPct val="115000"/>
              </a:lnSpc>
              <a:spcBef>
                <a:spcPts val="1000"/>
              </a:spcBef>
              <a:spcAft>
                <a:spcPts val="0"/>
              </a:spcAft>
              <a:buClr>
                <a:srgbClr val="595959"/>
              </a:buClr>
              <a:buSzPts val="1500"/>
              <a:buFont typeface="Raleway"/>
              <a:buChar char="●"/>
            </a:pPr>
            <a:r>
              <a:rPr lang="en-US" sz="1500" dirty="0">
                <a:solidFill>
                  <a:srgbClr val="595959"/>
                </a:solidFill>
                <a:latin typeface="Raleway"/>
                <a:ea typeface="Raleway"/>
                <a:cs typeface="Raleway"/>
                <a:sym typeface="Raleway"/>
              </a:rPr>
              <a:t>What’s your innovation play?</a:t>
            </a:r>
            <a:endParaRPr sz="1500" dirty="0">
              <a:solidFill>
                <a:srgbClr val="595959"/>
              </a:solidFill>
              <a:latin typeface="Raleway"/>
              <a:ea typeface="Raleway"/>
              <a:cs typeface="Raleway"/>
              <a:sym typeface="Raleway"/>
            </a:endParaRPr>
          </a:p>
          <a:p>
            <a:pPr marL="457200" lvl="0" indent="-323850" algn="l" rtl="0">
              <a:lnSpc>
                <a:spcPct val="115000"/>
              </a:lnSpc>
              <a:spcBef>
                <a:spcPts val="1000"/>
              </a:spcBef>
              <a:spcAft>
                <a:spcPts val="0"/>
              </a:spcAft>
              <a:buClr>
                <a:srgbClr val="595959"/>
              </a:buClr>
              <a:buSzPts val="1500"/>
              <a:buFont typeface="Raleway"/>
              <a:buChar char="●"/>
            </a:pPr>
            <a:r>
              <a:rPr lang="en-US" sz="1500" dirty="0">
                <a:solidFill>
                  <a:srgbClr val="595959"/>
                </a:solidFill>
                <a:latin typeface="Raleway"/>
                <a:ea typeface="Raleway"/>
                <a:cs typeface="Raleway"/>
                <a:sym typeface="Raleway"/>
              </a:rPr>
              <a:t>What's your small business opportunity?</a:t>
            </a:r>
            <a:endParaRPr sz="1500" dirty="0">
              <a:solidFill>
                <a:srgbClr val="595959"/>
              </a:solidFill>
              <a:latin typeface="Raleway"/>
              <a:ea typeface="Raleway"/>
              <a:cs typeface="Raleway"/>
              <a:sym typeface="Raleway"/>
            </a:endParaRPr>
          </a:p>
          <a:p>
            <a:pPr marL="457200" lvl="0" indent="-323850" algn="l" rtl="0">
              <a:lnSpc>
                <a:spcPct val="115000"/>
              </a:lnSpc>
              <a:spcBef>
                <a:spcPts val="1000"/>
              </a:spcBef>
              <a:spcAft>
                <a:spcPts val="0"/>
              </a:spcAft>
              <a:buClr>
                <a:srgbClr val="595959"/>
              </a:buClr>
              <a:buSzPts val="1500"/>
              <a:buFont typeface="Raleway"/>
              <a:buChar char="●"/>
            </a:pPr>
            <a:r>
              <a:rPr lang="en-US" sz="1500" dirty="0">
                <a:solidFill>
                  <a:srgbClr val="595959"/>
                </a:solidFill>
                <a:latin typeface="Raleway"/>
                <a:ea typeface="Raleway"/>
                <a:cs typeface="Raleway"/>
                <a:sym typeface="Raleway"/>
              </a:rPr>
              <a:t>What’s your workforce imperative?</a:t>
            </a:r>
          </a:p>
          <a:p>
            <a:pPr marL="457200" lvl="0" indent="-323850" algn="l" rtl="0">
              <a:lnSpc>
                <a:spcPct val="115000"/>
              </a:lnSpc>
              <a:spcBef>
                <a:spcPts val="1000"/>
              </a:spcBef>
              <a:spcAft>
                <a:spcPts val="0"/>
              </a:spcAft>
              <a:buClr>
                <a:srgbClr val="595959"/>
              </a:buClr>
              <a:buSzPts val="1500"/>
              <a:buFont typeface="Raleway"/>
              <a:buChar char="●"/>
            </a:pPr>
            <a:r>
              <a:rPr lang="en-US" sz="1500" dirty="0">
                <a:solidFill>
                  <a:srgbClr val="595959"/>
                </a:solidFill>
                <a:latin typeface="Raleway"/>
                <a:ea typeface="Raleway"/>
                <a:cs typeface="Raleway"/>
                <a:sym typeface="Raleway"/>
              </a:rPr>
              <a:t>Do you have the right institutions? </a:t>
            </a:r>
            <a:endParaRPr sz="1500" dirty="0">
              <a:solidFill>
                <a:srgbClr val="595959"/>
              </a:solidFill>
              <a:latin typeface="Raleway"/>
              <a:ea typeface="Raleway"/>
              <a:cs typeface="Raleway"/>
              <a:sym typeface="Raleway"/>
            </a:endParaRPr>
          </a:p>
        </p:txBody>
      </p:sp>
      <p:sp>
        <p:nvSpPr>
          <p:cNvPr id="998" name="Google Shape;998;g238ec0ba64b_0_299"/>
          <p:cNvSpPr/>
          <p:nvPr/>
        </p:nvSpPr>
        <p:spPr>
          <a:xfrm>
            <a:off x="-41700" y="304500"/>
            <a:ext cx="9185700" cy="11574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g238ec0ba64b_0_299"/>
          <p:cNvSpPr txBox="1"/>
          <p:nvPr/>
        </p:nvSpPr>
        <p:spPr>
          <a:xfrm>
            <a:off x="162525" y="611774"/>
            <a:ext cx="8877300" cy="71242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solidFill>
                  <a:srgbClr val="1C4587"/>
                </a:solidFill>
                <a:latin typeface="Raleway"/>
                <a:ea typeface="Raleway"/>
                <a:cs typeface="Raleway"/>
                <a:sym typeface="Raleway"/>
              </a:rPr>
              <a:t>Cities need to deliver and design the next downtown</a:t>
            </a:r>
            <a:endParaRPr sz="1600" dirty="0">
              <a:latin typeface="Raleway"/>
              <a:ea typeface="Raleway"/>
              <a:cs typeface="Raleway"/>
              <a:sym typeface="Raleway"/>
            </a:endParaRPr>
          </a:p>
        </p:txBody>
      </p:sp>
      <p:sp>
        <p:nvSpPr>
          <p:cNvPr id="1000" name="Google Shape;1000;g238ec0ba64b_0_299"/>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3" name="Connector: Curved 1032">
            <a:extLst>
              <a:ext uri="{FF2B5EF4-FFF2-40B4-BE49-F238E27FC236}">
                <a16:creationId xmlns:a16="http://schemas.microsoft.com/office/drawing/2014/main" id="{14F80D68-874C-8C65-9301-7C03E284C235}"/>
              </a:ext>
            </a:extLst>
          </p:cNvPr>
          <p:cNvCxnSpPr>
            <a:cxnSpLocks/>
          </p:cNvCxnSpPr>
          <p:nvPr/>
        </p:nvCxnSpPr>
        <p:spPr>
          <a:xfrm>
            <a:off x="6010886" y="2142758"/>
            <a:ext cx="1432495" cy="428243"/>
          </a:xfrm>
          <a:prstGeom prst="curvedConnector3">
            <a:avLst>
              <a:gd name="adj1" fmla="val 50000"/>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D2FB0FA0-5839-9C72-0DCE-F78B19749BFC}"/>
              </a:ext>
            </a:extLst>
          </p:cNvPr>
          <p:cNvSpPr/>
          <p:nvPr/>
        </p:nvSpPr>
        <p:spPr>
          <a:xfrm>
            <a:off x="4008812" y="2951985"/>
            <a:ext cx="2444937" cy="829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A30D94B-78A8-26E5-890A-0B0740AD3735}"/>
              </a:ext>
            </a:extLst>
          </p:cNvPr>
          <p:cNvSpPr/>
          <p:nvPr/>
        </p:nvSpPr>
        <p:spPr>
          <a:xfrm>
            <a:off x="4163055" y="1758886"/>
            <a:ext cx="2175522" cy="8290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C184D96-A133-7092-0E7F-A8738B3E8AC2}"/>
              </a:ext>
            </a:extLst>
          </p:cNvPr>
          <p:cNvSpPr/>
          <p:nvPr/>
        </p:nvSpPr>
        <p:spPr>
          <a:xfrm>
            <a:off x="3565648" y="581335"/>
            <a:ext cx="2307989" cy="8290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DA9B8883-095F-CC56-A93D-357ED92F3830}"/>
              </a:ext>
            </a:extLst>
          </p:cNvPr>
          <p:cNvSpPr/>
          <p:nvPr/>
        </p:nvSpPr>
        <p:spPr>
          <a:xfrm>
            <a:off x="7055532" y="1781639"/>
            <a:ext cx="1474076" cy="147447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4" name="TextBox 33">
            <a:extLst>
              <a:ext uri="{FF2B5EF4-FFF2-40B4-BE49-F238E27FC236}">
                <a16:creationId xmlns:a16="http://schemas.microsoft.com/office/drawing/2014/main" id="{95F21A85-F7D3-18D7-8672-BD517790231B}"/>
              </a:ext>
            </a:extLst>
          </p:cNvPr>
          <p:cNvSpPr txBox="1"/>
          <p:nvPr/>
        </p:nvSpPr>
        <p:spPr>
          <a:xfrm>
            <a:off x="7256538" y="2598430"/>
            <a:ext cx="1109609" cy="474829"/>
          </a:xfrm>
          <a:prstGeom prst="rect">
            <a:avLst/>
          </a:prstGeom>
          <a:noFill/>
        </p:spPr>
        <p:txBody>
          <a:bodyPr wrap="square" rtlCol="0">
            <a:noAutofit/>
          </a:bodyPr>
          <a:lstStyle/>
          <a:p>
            <a:pPr algn="ctr"/>
            <a:r>
              <a:rPr lang="en-US" sz="1200" b="1" dirty="0"/>
              <a:t>Dwindling Tax Bases</a:t>
            </a:r>
          </a:p>
        </p:txBody>
      </p:sp>
      <p:sp>
        <p:nvSpPr>
          <p:cNvPr id="35" name="TextBox 34">
            <a:extLst>
              <a:ext uri="{FF2B5EF4-FFF2-40B4-BE49-F238E27FC236}">
                <a16:creationId xmlns:a16="http://schemas.microsoft.com/office/drawing/2014/main" id="{B924A086-2ACA-FC31-44EE-FF8344901FD7}"/>
              </a:ext>
            </a:extLst>
          </p:cNvPr>
          <p:cNvSpPr txBox="1"/>
          <p:nvPr/>
        </p:nvSpPr>
        <p:spPr>
          <a:xfrm>
            <a:off x="3984669" y="617408"/>
            <a:ext cx="1888967" cy="596996"/>
          </a:xfrm>
          <a:prstGeom prst="rect">
            <a:avLst/>
          </a:prstGeom>
          <a:noFill/>
        </p:spPr>
        <p:txBody>
          <a:bodyPr wrap="square" rtlCol="0">
            <a:noAutofit/>
          </a:bodyPr>
          <a:lstStyle/>
          <a:p>
            <a:pPr algn="ctr"/>
            <a:r>
              <a:rPr lang="en-US" sz="1100" b="1" dirty="0">
                <a:solidFill>
                  <a:srgbClr val="0070C0"/>
                </a:solidFill>
                <a:latin typeface="Raleway" pitchFamily="2" charset="0"/>
              </a:rPr>
              <a:t>Small businesses </a:t>
            </a:r>
            <a:r>
              <a:rPr lang="en-US" sz="1100" b="1" dirty="0">
                <a:latin typeface="Raleway" pitchFamily="2" charset="0"/>
              </a:rPr>
              <a:t>that used to be frequented by office workers saw their customer bases shrink</a:t>
            </a:r>
          </a:p>
        </p:txBody>
      </p:sp>
      <p:pic>
        <p:nvPicPr>
          <p:cNvPr id="1030" name="Picture 6" descr="Cityscape against on daylight">
            <a:extLst>
              <a:ext uri="{FF2B5EF4-FFF2-40B4-BE49-F238E27FC236}">
                <a16:creationId xmlns:a16="http://schemas.microsoft.com/office/drawing/2014/main" id="{861170EB-C9A4-2E2C-13FA-97FE4DB99D98}"/>
              </a:ext>
            </a:extLst>
          </p:cNvPr>
          <p:cNvPicPr>
            <a:picLocks noChangeAspect="1" noChangeArrowheads="1"/>
          </p:cNvPicPr>
          <p:nvPr/>
        </p:nvPicPr>
        <p:blipFill>
          <a:blip r:embed="rId3"/>
          <a:srcRect l="22240" r="22240"/>
          <a:stretch/>
        </p:blipFill>
        <p:spPr bwMode="auto">
          <a:xfrm>
            <a:off x="3508119" y="2941791"/>
            <a:ext cx="838042" cy="838042"/>
          </a:xfrm>
          <a:prstGeom prst="ellipse">
            <a:avLst/>
          </a:prstGeom>
          <a:noFill/>
          <a:extLst>
            <a:ext uri="{909E8E84-426E-40DD-AFC4-6F175D3DCCD1}">
              <a14:hiddenFill xmlns:a14="http://schemas.microsoft.com/office/drawing/2010/main">
                <a:solidFill>
                  <a:srgbClr val="FFFFFF"/>
                </a:solidFill>
              </a14:hiddenFill>
            </a:ext>
          </a:extLst>
        </p:spPr>
      </p:pic>
      <p:pic>
        <p:nvPicPr>
          <p:cNvPr id="1036" name="Picture 12" descr="What Are the Different Types of Taxes? - SmartAsset">
            <a:extLst>
              <a:ext uri="{FF2B5EF4-FFF2-40B4-BE49-F238E27FC236}">
                <a16:creationId xmlns:a16="http://schemas.microsoft.com/office/drawing/2014/main" id="{3520ACA0-CB9B-0E14-542D-8FE5C711D7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677" t="12105" r="19765" b="15734"/>
          <a:stretch/>
        </p:blipFill>
        <p:spPr bwMode="auto">
          <a:xfrm>
            <a:off x="7443381" y="1884931"/>
            <a:ext cx="689936" cy="689936"/>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36EF74EC-AE79-7D89-FC42-6D23CCDE5122}"/>
              </a:ext>
            </a:extLst>
          </p:cNvPr>
          <p:cNvSpPr txBox="1"/>
          <p:nvPr/>
        </p:nvSpPr>
        <p:spPr>
          <a:xfrm>
            <a:off x="82421" y="65036"/>
            <a:ext cx="4866274" cy="415498"/>
          </a:xfrm>
          <a:prstGeom prst="rect">
            <a:avLst/>
          </a:prstGeom>
          <a:noFill/>
        </p:spPr>
        <p:txBody>
          <a:bodyPr wrap="square" rtlCol="0">
            <a:spAutoFit/>
          </a:bodyPr>
          <a:lstStyle/>
          <a:p>
            <a:r>
              <a:rPr lang="en-US" sz="2100" b="1" dirty="0">
                <a:solidFill>
                  <a:srgbClr val="1C4587"/>
                </a:solidFill>
                <a:latin typeface="Raleway" pitchFamily="2" charset="0"/>
              </a:rPr>
              <a:t>Impacts of Remote Work</a:t>
            </a:r>
          </a:p>
        </p:txBody>
      </p:sp>
      <p:sp>
        <p:nvSpPr>
          <p:cNvPr id="3" name="Google Shape;281;g219ad3962ec_0_137">
            <a:extLst>
              <a:ext uri="{FF2B5EF4-FFF2-40B4-BE49-F238E27FC236}">
                <a16:creationId xmlns:a16="http://schemas.microsoft.com/office/drawing/2014/main" id="{C7C50447-C024-C612-B2E3-5D7FC66FB4F2}"/>
              </a:ext>
            </a:extLst>
          </p:cNvPr>
          <p:cNvSpPr/>
          <p:nvPr/>
        </p:nvSpPr>
        <p:spPr>
          <a:xfrm>
            <a:off x="611406" y="1781639"/>
            <a:ext cx="1473900" cy="1474500"/>
          </a:xfrm>
          <a:prstGeom prst="ellipse">
            <a:avLst/>
          </a:prstGeom>
          <a:solidFill>
            <a:schemeClr val="bg1">
              <a:lumMod val="85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 name="Google Shape;295;g219ad3962ec_0_137">
            <a:extLst>
              <a:ext uri="{FF2B5EF4-FFF2-40B4-BE49-F238E27FC236}">
                <a16:creationId xmlns:a16="http://schemas.microsoft.com/office/drawing/2014/main" id="{E7F93A47-0BBF-A739-0A89-01C91D203CD9}"/>
              </a:ext>
            </a:extLst>
          </p:cNvPr>
          <p:cNvSpPr txBox="1"/>
          <p:nvPr/>
        </p:nvSpPr>
        <p:spPr>
          <a:xfrm>
            <a:off x="812588" y="2609938"/>
            <a:ext cx="1071900" cy="4386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Raleway"/>
                <a:ea typeface="Raleway"/>
                <a:cs typeface="Raleway"/>
                <a:sym typeface="Raleway"/>
              </a:rPr>
              <a:t>Remote </a:t>
            </a:r>
            <a:endParaRPr sz="1100" b="1" i="0" u="none" strike="noStrike" cap="none">
              <a:solidFill>
                <a:schemeClr val="dk1"/>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Raleway"/>
                <a:ea typeface="Raleway"/>
                <a:cs typeface="Raleway"/>
                <a:sym typeface="Raleway"/>
              </a:rPr>
              <a:t>Work </a:t>
            </a:r>
            <a:endParaRPr sz="1100" b="1" i="0" u="none" strike="noStrike" cap="none">
              <a:solidFill>
                <a:schemeClr val="dk1"/>
              </a:solidFill>
              <a:latin typeface="Raleway"/>
              <a:ea typeface="Raleway"/>
              <a:cs typeface="Raleway"/>
              <a:sym typeface="Raleway"/>
            </a:endParaRPr>
          </a:p>
        </p:txBody>
      </p:sp>
      <p:pic>
        <p:nvPicPr>
          <p:cNvPr id="5" name="Google Shape;303;g219ad3962ec_0_137">
            <a:extLst>
              <a:ext uri="{FF2B5EF4-FFF2-40B4-BE49-F238E27FC236}">
                <a16:creationId xmlns:a16="http://schemas.microsoft.com/office/drawing/2014/main" id="{7A228918-9809-D109-718E-8F7DDD3EF7D7}"/>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90759" y="1850967"/>
            <a:ext cx="715200" cy="723300"/>
          </a:xfrm>
          <a:prstGeom prst="ellipse">
            <a:avLst/>
          </a:prstGeom>
          <a:noFill/>
          <a:ln>
            <a:noFill/>
          </a:ln>
        </p:spPr>
      </p:pic>
      <p:cxnSp>
        <p:nvCxnSpPr>
          <p:cNvPr id="9" name="Connector: Curved 8">
            <a:extLst>
              <a:ext uri="{FF2B5EF4-FFF2-40B4-BE49-F238E27FC236}">
                <a16:creationId xmlns:a16="http://schemas.microsoft.com/office/drawing/2014/main" id="{7DEC36BA-1AD1-A4AE-A3B0-3FB955C35ACE}"/>
              </a:ext>
            </a:extLst>
          </p:cNvPr>
          <p:cNvCxnSpPr>
            <a:cxnSpLocks/>
          </p:cNvCxnSpPr>
          <p:nvPr/>
        </p:nvCxnSpPr>
        <p:spPr>
          <a:xfrm flipV="1">
            <a:off x="1974789" y="1126944"/>
            <a:ext cx="1471311" cy="1222439"/>
          </a:xfrm>
          <a:prstGeom prst="curvedConnector3">
            <a:avLst>
              <a:gd name="adj1" fmla="val 50000"/>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Google Shape;295;g219ad3962ec_0_137">
            <a:extLst>
              <a:ext uri="{FF2B5EF4-FFF2-40B4-BE49-F238E27FC236}">
                <a16:creationId xmlns:a16="http://schemas.microsoft.com/office/drawing/2014/main" id="{4021EFBD-736C-9023-3672-03860A013250}"/>
              </a:ext>
            </a:extLst>
          </p:cNvPr>
          <p:cNvSpPr txBox="1"/>
          <p:nvPr/>
        </p:nvSpPr>
        <p:spPr>
          <a:xfrm>
            <a:off x="611406" y="3303843"/>
            <a:ext cx="1473900" cy="1142359"/>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dirty="0">
                <a:solidFill>
                  <a:schemeClr val="dk1"/>
                </a:solidFill>
                <a:latin typeface="Raleway"/>
                <a:ea typeface="Raleway"/>
                <a:cs typeface="Raleway"/>
                <a:sym typeface="Raleway"/>
              </a:rPr>
              <a:t>Many office workers are staying home 2-3 days a week.</a:t>
            </a:r>
            <a:endParaRPr sz="1100" i="0" u="none" strike="noStrike" cap="none" dirty="0">
              <a:solidFill>
                <a:schemeClr val="dk1"/>
              </a:solidFill>
              <a:latin typeface="Raleway"/>
              <a:ea typeface="Raleway"/>
              <a:cs typeface="Raleway"/>
              <a:sym typeface="Raleway"/>
            </a:endParaRPr>
          </a:p>
        </p:txBody>
      </p:sp>
      <p:cxnSp>
        <p:nvCxnSpPr>
          <p:cNvPr id="14" name="Straight Connector 13">
            <a:extLst>
              <a:ext uri="{FF2B5EF4-FFF2-40B4-BE49-F238E27FC236}">
                <a16:creationId xmlns:a16="http://schemas.microsoft.com/office/drawing/2014/main" id="{82C4654A-81FD-20B7-ACD9-2E28EAD82AD7}"/>
              </a:ext>
            </a:extLst>
          </p:cNvPr>
          <p:cNvCxnSpPr>
            <a:stCxn id="3" idx="2"/>
          </p:cNvCxnSpPr>
          <p:nvPr/>
        </p:nvCxnSpPr>
        <p:spPr>
          <a:xfrm>
            <a:off x="611406" y="2518889"/>
            <a:ext cx="7909" cy="1927313"/>
          </a:xfrm>
          <a:prstGeom prst="line">
            <a:avLst/>
          </a:prstGeom>
          <a:ln w="285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5DB25B6-72C2-DAEA-C10C-AAD97714B451}"/>
              </a:ext>
            </a:extLst>
          </p:cNvPr>
          <p:cNvCxnSpPr/>
          <p:nvPr/>
        </p:nvCxnSpPr>
        <p:spPr>
          <a:xfrm>
            <a:off x="2067173" y="2503041"/>
            <a:ext cx="7909" cy="1927313"/>
          </a:xfrm>
          <a:prstGeom prst="line">
            <a:avLst/>
          </a:prstGeom>
          <a:ln w="285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 name="Google Shape;295;g219ad3962ec_0_137">
            <a:extLst>
              <a:ext uri="{FF2B5EF4-FFF2-40B4-BE49-F238E27FC236}">
                <a16:creationId xmlns:a16="http://schemas.microsoft.com/office/drawing/2014/main" id="{802D3D60-E3BB-001A-DFB6-F9E0EA698592}"/>
              </a:ext>
            </a:extLst>
          </p:cNvPr>
          <p:cNvSpPr txBox="1"/>
          <p:nvPr/>
        </p:nvSpPr>
        <p:spPr>
          <a:xfrm>
            <a:off x="2327120" y="1473683"/>
            <a:ext cx="843727" cy="369163"/>
          </a:xfrm>
          <a:prstGeom prst="rect">
            <a:avLst/>
          </a:prstGeom>
          <a:solidFill>
            <a:schemeClr val="bg1">
              <a:lumMod val="85000"/>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050" dirty="0">
                <a:solidFill>
                  <a:schemeClr val="dk1"/>
                </a:solidFill>
                <a:latin typeface="Raleway"/>
                <a:ea typeface="Raleway"/>
                <a:cs typeface="Raleway"/>
                <a:sym typeface="Raleway"/>
              </a:rPr>
              <a:t>Less foot traffic</a:t>
            </a:r>
            <a:endParaRPr sz="1050" i="0" u="none" strike="noStrike" cap="none" dirty="0">
              <a:solidFill>
                <a:schemeClr val="dk1"/>
              </a:solidFill>
              <a:latin typeface="Raleway"/>
              <a:ea typeface="Raleway"/>
              <a:cs typeface="Raleway"/>
              <a:sym typeface="Raleway"/>
            </a:endParaRPr>
          </a:p>
        </p:txBody>
      </p:sp>
      <p:cxnSp>
        <p:nvCxnSpPr>
          <p:cNvPr id="21" name="Connector: Curved 20">
            <a:extLst>
              <a:ext uri="{FF2B5EF4-FFF2-40B4-BE49-F238E27FC236}">
                <a16:creationId xmlns:a16="http://schemas.microsoft.com/office/drawing/2014/main" id="{42477AEA-7115-CE32-98A3-A0B762E8B894}"/>
              </a:ext>
            </a:extLst>
          </p:cNvPr>
          <p:cNvCxnSpPr>
            <a:cxnSpLocks/>
            <a:endCxn id="1026" idx="2"/>
          </p:cNvCxnSpPr>
          <p:nvPr/>
        </p:nvCxnSpPr>
        <p:spPr>
          <a:xfrm flipV="1">
            <a:off x="1788649" y="2189584"/>
            <a:ext cx="1926074" cy="329305"/>
          </a:xfrm>
          <a:prstGeom prst="curvedConnector3">
            <a:avLst>
              <a:gd name="adj1" fmla="val 50000"/>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033A6E3-B1D4-1F8A-935C-E41F03A8CDF0}"/>
              </a:ext>
            </a:extLst>
          </p:cNvPr>
          <p:cNvSpPr txBox="1"/>
          <p:nvPr/>
        </p:nvSpPr>
        <p:spPr>
          <a:xfrm>
            <a:off x="4509809" y="1819607"/>
            <a:ext cx="1828768" cy="658035"/>
          </a:xfrm>
          <a:prstGeom prst="rect">
            <a:avLst/>
          </a:prstGeom>
          <a:noFill/>
        </p:spPr>
        <p:txBody>
          <a:bodyPr wrap="square" rtlCol="0">
            <a:noAutofit/>
          </a:bodyPr>
          <a:lstStyle/>
          <a:p>
            <a:pPr algn="ctr"/>
            <a:r>
              <a:rPr lang="en-US" sz="1100" b="1" dirty="0">
                <a:latin typeface="Raleway" pitchFamily="2" charset="0"/>
              </a:rPr>
              <a:t>As fewer workers came into the city, </a:t>
            </a:r>
            <a:r>
              <a:rPr lang="en-US" sz="1100" b="1" dirty="0">
                <a:solidFill>
                  <a:srgbClr val="0070C0"/>
                </a:solidFill>
                <a:latin typeface="Raleway" pitchFamily="2" charset="0"/>
              </a:rPr>
              <a:t>public transit ridership </a:t>
            </a:r>
            <a:r>
              <a:rPr lang="en-US" sz="1100" b="1" dirty="0">
                <a:latin typeface="Raleway" pitchFamily="2" charset="0"/>
              </a:rPr>
              <a:t>started to decline</a:t>
            </a:r>
          </a:p>
        </p:txBody>
      </p:sp>
      <p:pic>
        <p:nvPicPr>
          <p:cNvPr id="1026" name="Picture 2" descr="Contactless payments keep New York's MTA moving forward">
            <a:extLst>
              <a:ext uri="{FF2B5EF4-FFF2-40B4-BE49-F238E27FC236}">
                <a16:creationId xmlns:a16="http://schemas.microsoft.com/office/drawing/2014/main" id="{1E04A5C5-4571-0D78-EBCA-BC48D20E92C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496" t="2481" r="46206" b="16144"/>
          <a:stretch/>
        </p:blipFill>
        <p:spPr bwMode="auto">
          <a:xfrm>
            <a:off x="3714723" y="1770563"/>
            <a:ext cx="838042" cy="838042"/>
          </a:xfrm>
          <a:prstGeom prst="ellipse">
            <a:avLst/>
          </a:prstGeom>
          <a:noFill/>
          <a:extLst>
            <a:ext uri="{909E8E84-426E-40DD-AFC4-6F175D3DCCD1}">
              <a14:hiddenFill xmlns:a14="http://schemas.microsoft.com/office/drawing/2010/main">
                <a:solidFill>
                  <a:srgbClr val="FFFFFF"/>
                </a:solidFill>
              </a14:hiddenFill>
            </a:ext>
          </a:extLst>
        </p:spPr>
      </p:pic>
      <p:pic>
        <p:nvPicPr>
          <p:cNvPr id="1034" name="Picture 10" descr="Two bakers in a bakery">
            <a:extLst>
              <a:ext uri="{FF2B5EF4-FFF2-40B4-BE49-F238E27FC236}">
                <a16:creationId xmlns:a16="http://schemas.microsoft.com/office/drawing/2014/main" id="{1A61A7CE-0588-5B2D-8F59-1B47DDCA794A}"/>
              </a:ext>
            </a:extLst>
          </p:cNvPr>
          <p:cNvPicPr>
            <a:picLocks noChangeAspect="1" noChangeArrowheads="1"/>
          </p:cNvPicPr>
          <p:nvPr/>
        </p:nvPicPr>
        <p:blipFill>
          <a:blip r:embed="rId7"/>
          <a:srcRect l="16675" r="16675"/>
          <a:stretch/>
        </p:blipFill>
        <p:spPr bwMode="auto">
          <a:xfrm>
            <a:off x="3103919" y="579538"/>
            <a:ext cx="838042" cy="838042"/>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9" name="Google Shape;295;g219ad3962ec_0_137">
            <a:extLst>
              <a:ext uri="{FF2B5EF4-FFF2-40B4-BE49-F238E27FC236}">
                <a16:creationId xmlns:a16="http://schemas.microsoft.com/office/drawing/2014/main" id="{3EC996F7-A728-49EC-10A4-2346BE9CD229}"/>
              </a:ext>
            </a:extLst>
          </p:cNvPr>
          <p:cNvSpPr txBox="1"/>
          <p:nvPr/>
        </p:nvSpPr>
        <p:spPr>
          <a:xfrm>
            <a:off x="2611283" y="2189084"/>
            <a:ext cx="911657" cy="338784"/>
          </a:xfrm>
          <a:prstGeom prst="rect">
            <a:avLst/>
          </a:prstGeom>
          <a:solidFill>
            <a:schemeClr val="bg1">
              <a:lumMod val="85000"/>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050" dirty="0">
                <a:solidFill>
                  <a:schemeClr val="dk1"/>
                </a:solidFill>
                <a:latin typeface="Raleway"/>
                <a:ea typeface="Raleway"/>
                <a:cs typeface="Raleway"/>
                <a:sym typeface="Raleway"/>
              </a:rPr>
              <a:t>Less need to commute</a:t>
            </a:r>
            <a:endParaRPr sz="1050" i="0" u="none" strike="noStrike" cap="none" dirty="0">
              <a:solidFill>
                <a:schemeClr val="dk1"/>
              </a:solidFill>
              <a:latin typeface="Raleway"/>
              <a:ea typeface="Raleway"/>
              <a:cs typeface="Raleway"/>
              <a:sym typeface="Raleway"/>
            </a:endParaRPr>
          </a:p>
        </p:txBody>
      </p:sp>
      <p:sp>
        <p:nvSpPr>
          <p:cNvPr id="26" name="TextBox 25">
            <a:extLst>
              <a:ext uri="{FF2B5EF4-FFF2-40B4-BE49-F238E27FC236}">
                <a16:creationId xmlns:a16="http://schemas.microsoft.com/office/drawing/2014/main" id="{18430814-4F30-C935-537E-AEE5C40370D6}"/>
              </a:ext>
            </a:extLst>
          </p:cNvPr>
          <p:cNvSpPr txBox="1"/>
          <p:nvPr/>
        </p:nvSpPr>
        <p:spPr>
          <a:xfrm>
            <a:off x="4268780" y="2994847"/>
            <a:ext cx="2247990" cy="635928"/>
          </a:xfrm>
          <a:prstGeom prst="rect">
            <a:avLst/>
          </a:prstGeom>
          <a:noFill/>
        </p:spPr>
        <p:txBody>
          <a:bodyPr wrap="square" rtlCol="0">
            <a:noAutofit/>
          </a:bodyPr>
          <a:lstStyle/>
          <a:p>
            <a:pPr algn="ctr"/>
            <a:r>
              <a:rPr lang="en-US" sz="1100" b="1" dirty="0">
                <a:latin typeface="Raleway" pitchFamily="2" charset="0"/>
              </a:rPr>
              <a:t>Employers started questioning their use of office space, making the </a:t>
            </a:r>
            <a:r>
              <a:rPr lang="en-US" sz="1100" b="1" dirty="0">
                <a:solidFill>
                  <a:srgbClr val="0070C0"/>
                </a:solidFill>
                <a:latin typeface="Raleway" pitchFamily="2" charset="0"/>
              </a:rPr>
              <a:t>commercial real estate industry </a:t>
            </a:r>
            <a:r>
              <a:rPr lang="en-US" sz="1100" b="1" dirty="0">
                <a:latin typeface="Raleway" pitchFamily="2" charset="0"/>
              </a:rPr>
              <a:t>vulnerable</a:t>
            </a:r>
          </a:p>
        </p:txBody>
      </p:sp>
      <p:cxnSp>
        <p:nvCxnSpPr>
          <p:cNvPr id="27" name="Connector: Curved 26">
            <a:extLst>
              <a:ext uri="{FF2B5EF4-FFF2-40B4-BE49-F238E27FC236}">
                <a16:creationId xmlns:a16="http://schemas.microsoft.com/office/drawing/2014/main" id="{A8AF7490-DADA-A542-01A3-9875FB9BEF9A}"/>
              </a:ext>
            </a:extLst>
          </p:cNvPr>
          <p:cNvCxnSpPr>
            <a:cxnSpLocks/>
            <a:endCxn id="1030" idx="2"/>
          </p:cNvCxnSpPr>
          <p:nvPr/>
        </p:nvCxnSpPr>
        <p:spPr>
          <a:xfrm>
            <a:off x="1974789" y="2659732"/>
            <a:ext cx="1533330" cy="701080"/>
          </a:xfrm>
          <a:prstGeom prst="curvedConnector3">
            <a:avLst>
              <a:gd name="adj1" fmla="val 50000"/>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Google Shape;295;g219ad3962ec_0_137">
            <a:extLst>
              <a:ext uri="{FF2B5EF4-FFF2-40B4-BE49-F238E27FC236}">
                <a16:creationId xmlns:a16="http://schemas.microsoft.com/office/drawing/2014/main" id="{1879DD10-5B7C-684E-B87F-BF8218DE012E}"/>
              </a:ext>
            </a:extLst>
          </p:cNvPr>
          <p:cNvSpPr txBox="1"/>
          <p:nvPr/>
        </p:nvSpPr>
        <p:spPr>
          <a:xfrm>
            <a:off x="2499768" y="2768404"/>
            <a:ext cx="956787" cy="420791"/>
          </a:xfrm>
          <a:prstGeom prst="rect">
            <a:avLst/>
          </a:prstGeom>
          <a:solidFill>
            <a:schemeClr val="bg1">
              <a:lumMod val="85000"/>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050" dirty="0">
                <a:solidFill>
                  <a:schemeClr val="dk1"/>
                </a:solidFill>
                <a:latin typeface="Raleway"/>
                <a:ea typeface="Raleway"/>
                <a:cs typeface="Raleway"/>
                <a:sym typeface="Raleway"/>
              </a:rPr>
              <a:t>Less need for the office</a:t>
            </a:r>
            <a:endParaRPr sz="1050" i="0" u="none" strike="noStrike" cap="none" dirty="0">
              <a:solidFill>
                <a:schemeClr val="dk1"/>
              </a:solidFill>
              <a:latin typeface="Raleway"/>
              <a:ea typeface="Raleway"/>
              <a:cs typeface="Raleway"/>
              <a:sym typeface="Raleway"/>
            </a:endParaRPr>
          </a:p>
        </p:txBody>
      </p:sp>
      <p:sp>
        <p:nvSpPr>
          <p:cNvPr id="48" name="Rectangle 47">
            <a:extLst>
              <a:ext uri="{FF2B5EF4-FFF2-40B4-BE49-F238E27FC236}">
                <a16:creationId xmlns:a16="http://schemas.microsoft.com/office/drawing/2014/main" id="{D87EB14E-C0BA-A4AC-8928-D8A9E530DDF3}"/>
              </a:ext>
            </a:extLst>
          </p:cNvPr>
          <p:cNvSpPr/>
          <p:nvPr/>
        </p:nvSpPr>
        <p:spPr>
          <a:xfrm>
            <a:off x="3594959" y="4038381"/>
            <a:ext cx="2470765" cy="8290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8C13DDF9-09DD-A23E-C757-8700FAAF99BA}"/>
              </a:ext>
            </a:extLst>
          </p:cNvPr>
          <p:cNvSpPr txBox="1"/>
          <p:nvPr/>
        </p:nvSpPr>
        <p:spPr>
          <a:xfrm>
            <a:off x="3983075" y="4143417"/>
            <a:ext cx="2082650" cy="658035"/>
          </a:xfrm>
          <a:prstGeom prst="rect">
            <a:avLst/>
          </a:prstGeom>
          <a:noFill/>
        </p:spPr>
        <p:txBody>
          <a:bodyPr wrap="square" rtlCol="0">
            <a:noAutofit/>
          </a:bodyPr>
          <a:lstStyle/>
          <a:p>
            <a:pPr algn="ctr"/>
            <a:r>
              <a:rPr lang="en-US" sz="1100" b="1" dirty="0">
                <a:latin typeface="Raleway" pitchFamily="2" charset="0"/>
              </a:rPr>
              <a:t>Remote workers started moving out of </a:t>
            </a:r>
            <a:r>
              <a:rPr lang="en-US" sz="1100" b="1" dirty="0">
                <a:solidFill>
                  <a:srgbClr val="0070C0"/>
                </a:solidFill>
                <a:latin typeface="Raleway" pitchFamily="2" charset="0"/>
              </a:rPr>
              <a:t>city centers </a:t>
            </a:r>
            <a:r>
              <a:rPr lang="en-US" sz="1100" b="1" dirty="0">
                <a:latin typeface="Raleway" pitchFamily="2" charset="0"/>
              </a:rPr>
              <a:t>into cheaper neighborhoods </a:t>
            </a:r>
          </a:p>
        </p:txBody>
      </p:sp>
      <p:pic>
        <p:nvPicPr>
          <p:cNvPr id="50" name="Picture 2" descr="Upper part exterior of modern house">
            <a:extLst>
              <a:ext uri="{FF2B5EF4-FFF2-40B4-BE49-F238E27FC236}">
                <a16:creationId xmlns:a16="http://schemas.microsoft.com/office/drawing/2014/main" id="{4E504498-C906-5EE4-FACF-94020677A29A}"/>
              </a:ext>
            </a:extLst>
          </p:cNvPr>
          <p:cNvPicPr>
            <a:picLocks noChangeAspect="1" noChangeArrowheads="1"/>
          </p:cNvPicPr>
          <p:nvPr/>
        </p:nvPicPr>
        <p:blipFill>
          <a:blip r:embed="rId8"/>
          <a:srcRect l="16667" r="16667"/>
          <a:stretch/>
        </p:blipFill>
        <p:spPr bwMode="auto">
          <a:xfrm>
            <a:off x="3146628" y="4050058"/>
            <a:ext cx="838042" cy="838042"/>
          </a:xfrm>
          <a:prstGeom prst="ellipse">
            <a:avLst/>
          </a:prstGeom>
          <a:noFill/>
          <a:extLst>
            <a:ext uri="{909E8E84-426E-40DD-AFC4-6F175D3DCCD1}">
              <a14:hiddenFill xmlns:a14="http://schemas.microsoft.com/office/drawing/2010/main">
                <a:solidFill>
                  <a:srgbClr val="FFFFFF"/>
                </a:solidFill>
              </a14:hiddenFill>
            </a:ext>
          </a:extLst>
        </p:spPr>
      </p:pic>
      <p:cxnSp>
        <p:nvCxnSpPr>
          <p:cNvPr id="55" name="Connector: Curved 54">
            <a:extLst>
              <a:ext uri="{FF2B5EF4-FFF2-40B4-BE49-F238E27FC236}">
                <a16:creationId xmlns:a16="http://schemas.microsoft.com/office/drawing/2014/main" id="{98337D0A-5A1D-7B5B-FABC-D5B86A83550B}"/>
              </a:ext>
            </a:extLst>
          </p:cNvPr>
          <p:cNvCxnSpPr>
            <a:cxnSpLocks/>
            <a:stCxn id="4" idx="3"/>
            <a:endCxn id="50" idx="2"/>
          </p:cNvCxnSpPr>
          <p:nvPr/>
        </p:nvCxnSpPr>
        <p:spPr>
          <a:xfrm>
            <a:off x="1884488" y="2829238"/>
            <a:ext cx="1262140" cy="1639841"/>
          </a:xfrm>
          <a:prstGeom prst="curvedConnector3">
            <a:avLst>
              <a:gd name="adj1" fmla="val 50000"/>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28" name="Google Shape;295;g219ad3962ec_0_137">
            <a:extLst>
              <a:ext uri="{FF2B5EF4-FFF2-40B4-BE49-F238E27FC236}">
                <a16:creationId xmlns:a16="http://schemas.microsoft.com/office/drawing/2014/main" id="{CF3B1972-47C5-AD1D-E25B-4B80AC9AB20F}"/>
              </a:ext>
            </a:extLst>
          </p:cNvPr>
          <p:cNvSpPr txBox="1"/>
          <p:nvPr/>
        </p:nvSpPr>
        <p:spPr>
          <a:xfrm>
            <a:off x="2274929" y="3647489"/>
            <a:ext cx="956787" cy="420791"/>
          </a:xfrm>
          <a:prstGeom prst="rect">
            <a:avLst/>
          </a:prstGeom>
          <a:solidFill>
            <a:schemeClr val="bg1">
              <a:lumMod val="85000"/>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050" dirty="0">
                <a:solidFill>
                  <a:schemeClr val="dk1"/>
                </a:solidFill>
                <a:latin typeface="Raleway"/>
                <a:ea typeface="Raleway"/>
                <a:cs typeface="Raleway"/>
                <a:sym typeface="Raleway"/>
              </a:rPr>
              <a:t>Less need for proximity</a:t>
            </a:r>
            <a:endParaRPr sz="1050" i="0" u="none" strike="noStrike" cap="none" dirty="0">
              <a:solidFill>
                <a:schemeClr val="dk1"/>
              </a:solidFill>
              <a:latin typeface="Raleway"/>
              <a:ea typeface="Raleway"/>
              <a:cs typeface="Raleway"/>
              <a:sym typeface="Raleway"/>
            </a:endParaRPr>
          </a:p>
        </p:txBody>
      </p:sp>
      <p:cxnSp>
        <p:nvCxnSpPr>
          <p:cNvPr id="1029" name="Connector: Curved 1028">
            <a:extLst>
              <a:ext uri="{FF2B5EF4-FFF2-40B4-BE49-F238E27FC236}">
                <a16:creationId xmlns:a16="http://schemas.microsoft.com/office/drawing/2014/main" id="{A517D16C-69B8-CCD9-32C8-C536CBA9A030}"/>
              </a:ext>
            </a:extLst>
          </p:cNvPr>
          <p:cNvCxnSpPr>
            <a:cxnSpLocks/>
          </p:cNvCxnSpPr>
          <p:nvPr/>
        </p:nvCxnSpPr>
        <p:spPr>
          <a:xfrm>
            <a:off x="5779720" y="922769"/>
            <a:ext cx="1476818" cy="1288723"/>
          </a:xfrm>
          <a:prstGeom prst="curvedConnector3">
            <a:avLst>
              <a:gd name="adj1" fmla="val 50000"/>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37" name="Connector: Curved 1036">
            <a:extLst>
              <a:ext uri="{FF2B5EF4-FFF2-40B4-BE49-F238E27FC236}">
                <a16:creationId xmlns:a16="http://schemas.microsoft.com/office/drawing/2014/main" id="{C9E4F228-4626-6FDC-AA99-206482F0D9E5}"/>
              </a:ext>
            </a:extLst>
          </p:cNvPr>
          <p:cNvCxnSpPr>
            <a:cxnSpLocks/>
          </p:cNvCxnSpPr>
          <p:nvPr/>
        </p:nvCxnSpPr>
        <p:spPr>
          <a:xfrm flipV="1">
            <a:off x="6165926" y="2795001"/>
            <a:ext cx="1064919" cy="565811"/>
          </a:xfrm>
          <a:prstGeom prst="curvedConnector3">
            <a:avLst>
              <a:gd name="adj1" fmla="val 50000"/>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39" name="Connector: Curved 1038">
            <a:extLst>
              <a:ext uri="{FF2B5EF4-FFF2-40B4-BE49-F238E27FC236}">
                <a16:creationId xmlns:a16="http://schemas.microsoft.com/office/drawing/2014/main" id="{70428DE2-BE87-851C-6A84-326B1F89E0A6}"/>
              </a:ext>
            </a:extLst>
          </p:cNvPr>
          <p:cNvCxnSpPr>
            <a:cxnSpLocks/>
          </p:cNvCxnSpPr>
          <p:nvPr/>
        </p:nvCxnSpPr>
        <p:spPr>
          <a:xfrm flipV="1">
            <a:off x="5945143" y="3046685"/>
            <a:ext cx="1577875" cy="1496135"/>
          </a:xfrm>
          <a:prstGeom prst="curvedConnector3">
            <a:avLst>
              <a:gd name="adj1" fmla="val 50000"/>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44" name="Google Shape;295;g219ad3962ec_0_137">
            <a:extLst>
              <a:ext uri="{FF2B5EF4-FFF2-40B4-BE49-F238E27FC236}">
                <a16:creationId xmlns:a16="http://schemas.microsoft.com/office/drawing/2014/main" id="{2ECD4FFD-D840-D1C8-B163-2F204B2A01B8}"/>
              </a:ext>
            </a:extLst>
          </p:cNvPr>
          <p:cNvSpPr txBox="1"/>
          <p:nvPr/>
        </p:nvSpPr>
        <p:spPr>
          <a:xfrm>
            <a:off x="7136039" y="3401911"/>
            <a:ext cx="1350605" cy="1142359"/>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i="0" u="none" strike="noStrike" cap="none" dirty="0">
                <a:solidFill>
                  <a:schemeClr val="dk1"/>
                </a:solidFill>
                <a:latin typeface="Raleway"/>
                <a:ea typeface="Raleway"/>
                <a:cs typeface="Raleway"/>
                <a:sym typeface="Raleway"/>
              </a:rPr>
              <a:t>Various cities across </a:t>
            </a:r>
            <a:r>
              <a:rPr lang="en-US" sz="1100" dirty="0">
                <a:solidFill>
                  <a:schemeClr val="dk1"/>
                </a:solidFill>
                <a:latin typeface="Raleway"/>
                <a:ea typeface="Raleway"/>
                <a:cs typeface="Raleway"/>
                <a:sym typeface="Raleway"/>
              </a:rPr>
              <a:t>the country are now facing budget shortfalls in upcoming years</a:t>
            </a:r>
            <a:endParaRPr sz="1100" i="0" u="none" strike="noStrike" cap="none" dirty="0">
              <a:solidFill>
                <a:schemeClr val="dk1"/>
              </a:solidFill>
              <a:latin typeface="Raleway"/>
              <a:ea typeface="Raleway"/>
              <a:cs typeface="Raleway"/>
              <a:sym typeface="Raleway"/>
            </a:endParaRPr>
          </a:p>
        </p:txBody>
      </p:sp>
      <p:cxnSp>
        <p:nvCxnSpPr>
          <p:cNvPr id="1045" name="Straight Connector 1044">
            <a:extLst>
              <a:ext uri="{FF2B5EF4-FFF2-40B4-BE49-F238E27FC236}">
                <a16:creationId xmlns:a16="http://schemas.microsoft.com/office/drawing/2014/main" id="{6A5DAE61-3FE4-17BE-95C7-9FF016FA9BBD}"/>
              </a:ext>
            </a:extLst>
          </p:cNvPr>
          <p:cNvCxnSpPr/>
          <p:nvPr/>
        </p:nvCxnSpPr>
        <p:spPr>
          <a:xfrm>
            <a:off x="7055708" y="2618408"/>
            <a:ext cx="7909" cy="1927313"/>
          </a:xfrm>
          <a:prstGeom prst="line">
            <a:avLst/>
          </a:prstGeom>
          <a:ln w="285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FFC18AC3-DF9D-E4FF-4A0A-D6733116988D}"/>
              </a:ext>
            </a:extLst>
          </p:cNvPr>
          <p:cNvCxnSpPr/>
          <p:nvPr/>
        </p:nvCxnSpPr>
        <p:spPr>
          <a:xfrm>
            <a:off x="8511475" y="2602560"/>
            <a:ext cx="7909" cy="1927313"/>
          </a:xfrm>
          <a:prstGeom prst="line">
            <a:avLst/>
          </a:prstGeom>
          <a:ln w="285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977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2376b733774_2_145"/>
          <p:cNvSpPr txBox="1">
            <a:spLocks noGrp="1"/>
          </p:cNvSpPr>
          <p:nvPr>
            <p:ph type="title" idx="4294967295"/>
          </p:nvPr>
        </p:nvSpPr>
        <p:spPr>
          <a:xfrm>
            <a:off x="189625" y="36875"/>
            <a:ext cx="8754300" cy="86984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90"/>
              <a:buFont typeface="Arial"/>
              <a:buNone/>
            </a:pPr>
            <a:r>
              <a:rPr lang="en-US" sz="1900" b="1" dirty="0">
                <a:solidFill>
                  <a:srgbClr val="1C4587"/>
                </a:solidFill>
                <a:latin typeface="Raleway"/>
                <a:ea typeface="Raleway"/>
                <a:cs typeface="Raleway"/>
                <a:sym typeface="Raleway"/>
              </a:rPr>
              <a:t>Office markets have yet to recover from WFH policies—combined with inflationary rates and high costs, the commercial real estate industry could be facing havoc</a:t>
            </a:r>
            <a:endParaRPr sz="1900" b="1" dirty="0">
              <a:solidFill>
                <a:srgbClr val="1C4587"/>
              </a:solidFill>
              <a:latin typeface="Raleway"/>
              <a:ea typeface="Raleway"/>
              <a:cs typeface="Raleway"/>
              <a:sym typeface="Raleway"/>
            </a:endParaRPr>
          </a:p>
          <a:p>
            <a:pPr marL="0" lvl="0" indent="0" algn="l" rtl="0">
              <a:lnSpc>
                <a:spcPct val="100000"/>
              </a:lnSpc>
              <a:spcBef>
                <a:spcPts val="0"/>
              </a:spcBef>
              <a:spcAft>
                <a:spcPts val="0"/>
              </a:spcAft>
              <a:buClr>
                <a:schemeClr val="dk1"/>
              </a:buClr>
              <a:buSzPts val="990"/>
              <a:buFont typeface="Arial"/>
              <a:buNone/>
            </a:pPr>
            <a:endParaRPr sz="1900" b="1" dirty="0">
              <a:solidFill>
                <a:srgbClr val="1C4587"/>
              </a:solidFill>
              <a:latin typeface="Raleway"/>
              <a:ea typeface="Raleway"/>
              <a:cs typeface="Raleway"/>
              <a:sym typeface="Raleway"/>
            </a:endParaRPr>
          </a:p>
          <a:p>
            <a:pPr lvl="0" algn="l" rtl="0">
              <a:lnSpc>
                <a:spcPct val="100000"/>
              </a:lnSpc>
              <a:spcBef>
                <a:spcPts val="0"/>
              </a:spcBef>
              <a:spcAft>
                <a:spcPts val="0"/>
              </a:spcAft>
              <a:buClr>
                <a:schemeClr val="dk1"/>
              </a:buClr>
              <a:buSzPts val="990"/>
            </a:pPr>
            <a:br>
              <a:rPr lang="en-US" sz="1900" b="1" dirty="0">
                <a:solidFill>
                  <a:srgbClr val="1C4587"/>
                </a:solidFill>
                <a:latin typeface="Raleway"/>
                <a:ea typeface="Raleway"/>
                <a:cs typeface="Raleway"/>
                <a:sym typeface="Raleway"/>
              </a:rPr>
            </a:br>
            <a:br>
              <a:rPr lang="en-US" sz="1900" b="1" dirty="0">
                <a:solidFill>
                  <a:srgbClr val="1C4587"/>
                </a:solidFill>
                <a:latin typeface="Raleway"/>
                <a:ea typeface="Raleway"/>
                <a:cs typeface="Raleway"/>
                <a:sym typeface="Raleway"/>
              </a:rPr>
            </a:br>
            <a:endParaRPr sz="1900" b="1" dirty="0">
              <a:solidFill>
                <a:srgbClr val="1C4587"/>
              </a:solidFill>
              <a:latin typeface="Raleway"/>
              <a:ea typeface="Raleway"/>
              <a:cs typeface="Raleway"/>
              <a:sym typeface="Raleway"/>
            </a:endParaRPr>
          </a:p>
        </p:txBody>
      </p:sp>
      <p:sp>
        <p:nvSpPr>
          <p:cNvPr id="393" name="Google Shape;393;g2376b733774_2_145"/>
          <p:cNvSpPr txBox="1"/>
          <p:nvPr/>
        </p:nvSpPr>
        <p:spPr>
          <a:xfrm>
            <a:off x="0" y="4941912"/>
            <a:ext cx="6943200" cy="19233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dirty="0">
                <a:solidFill>
                  <a:schemeClr val="dk1"/>
                </a:solidFill>
                <a:latin typeface="Raleway"/>
                <a:ea typeface="Raleway"/>
                <a:cs typeface="Raleway"/>
                <a:sym typeface="Raleway"/>
              </a:rPr>
              <a:t>**Source:</a:t>
            </a:r>
            <a:r>
              <a:rPr lang="en-US" sz="800" b="0" i="0" u="none" strike="noStrike" cap="none" dirty="0">
                <a:solidFill>
                  <a:schemeClr val="dk1"/>
                </a:solidFill>
                <a:latin typeface="Raleway"/>
                <a:ea typeface="Raleway"/>
                <a:cs typeface="Raleway"/>
                <a:sym typeface="Raleway"/>
              </a:rPr>
              <a:t> https://www.foxbusiness.com/economy/commercial-real-estate-market-could-crash-soon-heres-why</a:t>
            </a:r>
            <a:endParaRPr sz="800" b="0" i="0" u="none" strike="noStrike" cap="none" dirty="0">
              <a:solidFill>
                <a:schemeClr val="dk1"/>
              </a:solidFill>
              <a:latin typeface="Raleway"/>
              <a:ea typeface="Raleway"/>
              <a:cs typeface="Raleway"/>
              <a:sym typeface="Raleway"/>
            </a:endParaRPr>
          </a:p>
        </p:txBody>
      </p:sp>
      <p:sp>
        <p:nvSpPr>
          <p:cNvPr id="394" name="Google Shape;394;g2376b733774_2_1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lnSpcReduction="10000"/>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
        <p:nvSpPr>
          <p:cNvPr id="9" name="TextBox 8">
            <a:extLst>
              <a:ext uri="{FF2B5EF4-FFF2-40B4-BE49-F238E27FC236}">
                <a16:creationId xmlns:a16="http://schemas.microsoft.com/office/drawing/2014/main" id="{0C3F6A14-E06D-72FB-9A5B-C677BB8B64AD}"/>
              </a:ext>
            </a:extLst>
          </p:cNvPr>
          <p:cNvSpPr txBox="1"/>
          <p:nvPr/>
        </p:nvSpPr>
        <p:spPr>
          <a:xfrm>
            <a:off x="5478657" y="1313116"/>
            <a:ext cx="3058514" cy="3108543"/>
          </a:xfrm>
          <a:prstGeom prst="rect">
            <a:avLst/>
          </a:prstGeom>
          <a:noFill/>
        </p:spPr>
        <p:txBody>
          <a:bodyPr wrap="square">
            <a:spAutoFit/>
          </a:bodyPr>
          <a:lstStyle/>
          <a:p>
            <a:r>
              <a:rPr lang="en-US" b="1" i="1" dirty="0">
                <a:effectLst/>
                <a:latin typeface="Raleway" pitchFamily="2" charset="0"/>
              </a:rPr>
              <a:t>“MS &amp; Co. analysts forecast a peak-to-trough </a:t>
            </a:r>
            <a:r>
              <a:rPr lang="en-US" b="1" i="1" dirty="0">
                <a:solidFill>
                  <a:srgbClr val="00B0F0"/>
                </a:solidFill>
                <a:effectLst/>
                <a:latin typeface="Raleway" pitchFamily="2" charset="0"/>
              </a:rPr>
              <a:t>CRE price decline of as much as 40% [this year], worse than in the Great Financial Crisis</a:t>
            </a:r>
            <a:r>
              <a:rPr lang="en-US" b="1" i="1" dirty="0">
                <a:effectLst/>
                <a:latin typeface="Raleway" pitchFamily="2" charset="0"/>
              </a:rPr>
              <a:t>…commercial real estate, already facing headwinds from a shift to hybrid/remote work, [will have to] </a:t>
            </a:r>
            <a:r>
              <a:rPr lang="en-US" b="1" i="1" dirty="0">
                <a:solidFill>
                  <a:srgbClr val="00B0F0"/>
                </a:solidFill>
                <a:effectLst/>
                <a:latin typeface="Raleway" pitchFamily="2" charset="0"/>
              </a:rPr>
              <a:t>refinance more than half of its mortgage debt in the next two years</a:t>
            </a:r>
            <a:r>
              <a:rPr lang="en-US" b="1" i="1" dirty="0">
                <a:effectLst/>
                <a:latin typeface="Raleway" pitchFamily="2" charset="0"/>
              </a:rPr>
              <a:t>,”</a:t>
            </a:r>
          </a:p>
          <a:p>
            <a:pPr algn="r"/>
            <a:endParaRPr lang="en-US" b="1" i="1" dirty="0">
              <a:solidFill>
                <a:srgbClr val="000000"/>
              </a:solidFill>
              <a:effectLst/>
              <a:latin typeface="Raleway" pitchFamily="2" charset="0"/>
            </a:endParaRPr>
          </a:p>
          <a:p>
            <a:pPr algn="r"/>
            <a:r>
              <a:rPr lang="en-US" b="0" i="1" dirty="0">
                <a:solidFill>
                  <a:srgbClr val="000000"/>
                </a:solidFill>
                <a:effectLst/>
                <a:latin typeface="Raleway" pitchFamily="2" charset="0"/>
              </a:rPr>
              <a:t>--Lisa Shalett, chief investment officer for Morgan Stanley Wealth Management, April 2023**</a:t>
            </a:r>
            <a:endParaRPr lang="en-US" b="1" i="1" dirty="0">
              <a:latin typeface="Raleway" pitchFamily="2" charset="0"/>
            </a:endParaRPr>
          </a:p>
        </p:txBody>
      </p:sp>
      <p:graphicFrame>
        <p:nvGraphicFramePr>
          <p:cNvPr id="12" name="Chart 11">
            <a:extLst>
              <a:ext uri="{FF2B5EF4-FFF2-40B4-BE49-F238E27FC236}">
                <a16:creationId xmlns:a16="http://schemas.microsoft.com/office/drawing/2014/main" id="{CD639D7B-2767-4206-3D35-017819974E68}"/>
              </a:ext>
            </a:extLst>
          </p:cNvPr>
          <p:cNvGraphicFramePr>
            <a:graphicFrameLocks/>
          </p:cNvGraphicFramePr>
          <p:nvPr/>
        </p:nvGraphicFramePr>
        <p:xfrm>
          <a:off x="289696" y="1228278"/>
          <a:ext cx="5188961" cy="3113377"/>
        </p:xfrm>
        <a:graphic>
          <a:graphicData uri="http://schemas.openxmlformats.org/drawingml/2006/chart">
            <c:chart xmlns:c="http://schemas.openxmlformats.org/drawingml/2006/chart" xmlns:r="http://schemas.openxmlformats.org/officeDocument/2006/relationships" r:id="rId3"/>
          </a:graphicData>
        </a:graphic>
      </p:graphicFrame>
      <p:sp>
        <p:nvSpPr>
          <p:cNvPr id="13" name="Google Shape;393;g2376b733774_2_145">
            <a:extLst>
              <a:ext uri="{FF2B5EF4-FFF2-40B4-BE49-F238E27FC236}">
                <a16:creationId xmlns:a16="http://schemas.microsoft.com/office/drawing/2014/main" id="{21DC76CE-65C6-386F-DAF3-17666636CB30}"/>
              </a:ext>
            </a:extLst>
          </p:cNvPr>
          <p:cNvSpPr txBox="1"/>
          <p:nvPr/>
        </p:nvSpPr>
        <p:spPr>
          <a:xfrm>
            <a:off x="0" y="4828059"/>
            <a:ext cx="6943200" cy="19233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dirty="0">
                <a:solidFill>
                  <a:schemeClr val="dk1"/>
                </a:solidFill>
                <a:latin typeface="Raleway"/>
                <a:ea typeface="Raleway"/>
                <a:cs typeface="Raleway"/>
                <a:sym typeface="Raleway"/>
              </a:rPr>
              <a:t>*Source:</a:t>
            </a:r>
            <a:r>
              <a:rPr lang="en-US" sz="800" b="0" i="0" u="none" strike="noStrike" cap="none" dirty="0">
                <a:solidFill>
                  <a:schemeClr val="dk1"/>
                </a:solidFill>
                <a:latin typeface="Raleway"/>
                <a:ea typeface="Raleway"/>
                <a:cs typeface="Raleway"/>
                <a:sym typeface="Raleway"/>
              </a:rPr>
              <a:t> Cushman &amp; Wakefield US Office Market Beat Report, Q1 2023</a:t>
            </a:r>
            <a:endParaRPr sz="800" b="0" i="0" u="none" strike="noStrike" cap="none" dirty="0">
              <a:solidFill>
                <a:schemeClr val="dk1"/>
              </a:solidFill>
              <a:latin typeface="Raleway"/>
              <a:ea typeface="Raleway"/>
              <a:cs typeface="Raleway"/>
              <a:sym typeface="Raleway"/>
            </a:endParaRPr>
          </a:p>
        </p:txBody>
      </p:sp>
    </p:spTree>
    <p:extLst>
      <p:ext uri="{BB962C8B-B14F-4D97-AF65-F5344CB8AC3E}">
        <p14:creationId xmlns:p14="http://schemas.microsoft.com/office/powerpoint/2010/main" val="2325421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4" name="Google Shape;394;g2376b733774_2_1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lnSpcReduction="10000"/>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
        <p:nvSpPr>
          <p:cNvPr id="3" name="Google Shape;392;g2376b733774_2_145">
            <a:extLst>
              <a:ext uri="{FF2B5EF4-FFF2-40B4-BE49-F238E27FC236}">
                <a16:creationId xmlns:a16="http://schemas.microsoft.com/office/drawing/2014/main" id="{CB6E3205-6FEE-9214-E684-E18BA6697608}"/>
              </a:ext>
            </a:extLst>
          </p:cNvPr>
          <p:cNvSpPr txBox="1">
            <a:spLocks/>
          </p:cNvSpPr>
          <p:nvPr/>
        </p:nvSpPr>
        <p:spPr>
          <a:xfrm>
            <a:off x="189625" y="36875"/>
            <a:ext cx="8754300" cy="8698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Garamond"/>
              <a:buNone/>
              <a:defRPr sz="3300" b="0" i="0" u="none" strike="noStrike" cap="none">
                <a:solidFill>
                  <a:schemeClr val="dk1"/>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nSpc>
                <a:spcPct val="100000"/>
              </a:lnSpc>
              <a:buSzPts val="990"/>
              <a:buFont typeface="Arial"/>
              <a:buNone/>
            </a:pPr>
            <a:r>
              <a:rPr lang="en-US" sz="1900" b="1" dirty="0">
                <a:solidFill>
                  <a:srgbClr val="1C4587"/>
                </a:solidFill>
                <a:latin typeface="Raleway"/>
                <a:ea typeface="Raleway"/>
                <a:cs typeface="Raleway"/>
                <a:sym typeface="Raleway"/>
              </a:rPr>
              <a:t>Ridership has fallen through the floor, with obvious implications for revenues and services</a:t>
            </a:r>
          </a:p>
          <a:p>
            <a:pPr>
              <a:lnSpc>
                <a:spcPct val="100000"/>
              </a:lnSpc>
              <a:buSzPts val="990"/>
            </a:pPr>
            <a:br>
              <a:rPr lang="en-US" sz="1900" b="1" dirty="0">
                <a:solidFill>
                  <a:srgbClr val="1C4587"/>
                </a:solidFill>
                <a:latin typeface="Raleway"/>
                <a:ea typeface="Raleway"/>
                <a:cs typeface="Raleway"/>
                <a:sym typeface="Raleway"/>
              </a:rPr>
            </a:br>
            <a:br>
              <a:rPr lang="en-US" sz="1900" b="1" dirty="0">
                <a:solidFill>
                  <a:srgbClr val="1C4587"/>
                </a:solidFill>
                <a:latin typeface="Raleway"/>
                <a:ea typeface="Raleway"/>
                <a:cs typeface="Raleway"/>
                <a:sym typeface="Raleway"/>
              </a:rPr>
            </a:br>
            <a:endParaRPr lang="en-US" sz="1900" b="1" dirty="0">
              <a:solidFill>
                <a:srgbClr val="1C4587"/>
              </a:solidFill>
              <a:latin typeface="Raleway"/>
              <a:ea typeface="Raleway"/>
              <a:cs typeface="Raleway"/>
              <a:sym typeface="Raleway"/>
            </a:endParaRPr>
          </a:p>
        </p:txBody>
      </p:sp>
      <p:pic>
        <p:nvPicPr>
          <p:cNvPr id="5" name="Picture 4">
            <a:extLst>
              <a:ext uri="{FF2B5EF4-FFF2-40B4-BE49-F238E27FC236}">
                <a16:creationId xmlns:a16="http://schemas.microsoft.com/office/drawing/2014/main" id="{12425A06-1CC5-C9BB-CC79-E79E093EBDBB}"/>
              </a:ext>
            </a:extLst>
          </p:cNvPr>
          <p:cNvPicPr>
            <a:picLocks noChangeAspect="1"/>
          </p:cNvPicPr>
          <p:nvPr/>
        </p:nvPicPr>
        <p:blipFill>
          <a:blip r:embed="rId3"/>
          <a:stretch>
            <a:fillRect/>
          </a:stretch>
        </p:blipFill>
        <p:spPr>
          <a:xfrm>
            <a:off x="304184" y="1044795"/>
            <a:ext cx="5321990" cy="3277201"/>
          </a:xfrm>
          <a:prstGeom prst="rect">
            <a:avLst/>
          </a:prstGeom>
        </p:spPr>
      </p:pic>
      <p:sp>
        <p:nvSpPr>
          <p:cNvPr id="7" name="TextBox 6">
            <a:extLst>
              <a:ext uri="{FF2B5EF4-FFF2-40B4-BE49-F238E27FC236}">
                <a16:creationId xmlns:a16="http://schemas.microsoft.com/office/drawing/2014/main" id="{C39780A6-CF19-3556-5DBE-7EB4ABEBBCAB}"/>
              </a:ext>
            </a:extLst>
          </p:cNvPr>
          <p:cNvSpPr txBox="1"/>
          <p:nvPr/>
        </p:nvSpPr>
        <p:spPr>
          <a:xfrm>
            <a:off x="5885632" y="1230695"/>
            <a:ext cx="2861176" cy="3108543"/>
          </a:xfrm>
          <a:prstGeom prst="rect">
            <a:avLst/>
          </a:prstGeom>
          <a:noFill/>
        </p:spPr>
        <p:txBody>
          <a:bodyPr wrap="square">
            <a:spAutoFit/>
          </a:bodyPr>
          <a:lstStyle/>
          <a:p>
            <a:r>
              <a:rPr lang="en-US" b="1" i="1" dirty="0">
                <a:solidFill>
                  <a:srgbClr val="212529"/>
                </a:solidFill>
                <a:effectLst/>
                <a:latin typeface="Raleway" pitchFamily="2" charset="0"/>
              </a:rPr>
              <a:t>“BART has </a:t>
            </a:r>
            <a:r>
              <a:rPr lang="en-US" b="1" i="1" dirty="0">
                <a:solidFill>
                  <a:srgbClr val="00B0F0"/>
                </a:solidFill>
                <a:effectLst/>
                <a:latin typeface="Raleway" pitchFamily="2" charset="0"/>
              </a:rPr>
              <a:t>recovered just 40% of its ridership and faces disaster by early 2025 when federal pandemic funding runs out. </a:t>
            </a:r>
            <a:r>
              <a:rPr lang="en-US" b="1" i="1" dirty="0">
                <a:solidFill>
                  <a:srgbClr val="212529"/>
                </a:solidFill>
                <a:effectLst/>
                <a:latin typeface="Raleway" pitchFamily="2" charset="0"/>
              </a:rPr>
              <a:t>If ridership doesn’t rebound significantly, the agency could be forced to stop weekday trains by 9 p.m., eliminate weekend service, close some stations, institute 60-minute wait times for trains and lay off staff.”</a:t>
            </a:r>
          </a:p>
          <a:p>
            <a:endParaRPr lang="en-US" b="1" dirty="0">
              <a:solidFill>
                <a:srgbClr val="212529"/>
              </a:solidFill>
              <a:latin typeface="Raleway" pitchFamily="2" charset="0"/>
            </a:endParaRPr>
          </a:p>
          <a:p>
            <a:pPr algn="r"/>
            <a:r>
              <a:rPr lang="en-US" i="1" dirty="0">
                <a:solidFill>
                  <a:srgbClr val="212529"/>
                </a:solidFill>
                <a:latin typeface="Raleway" pitchFamily="2" charset="0"/>
              </a:rPr>
              <a:t>--Heather Knight, SF Chronicle</a:t>
            </a:r>
            <a:endParaRPr lang="en-US" i="1" dirty="0">
              <a:latin typeface="Raleway" pitchFamily="2" charset="0"/>
            </a:endParaRPr>
          </a:p>
        </p:txBody>
      </p:sp>
    </p:spTree>
    <p:extLst>
      <p:ext uri="{BB962C8B-B14F-4D97-AF65-F5344CB8AC3E}">
        <p14:creationId xmlns:p14="http://schemas.microsoft.com/office/powerpoint/2010/main" val="3708389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1026" name="Picture 2" descr="Figure 4 is a two-panel line chart that shows population growth and establishment growth from Q4 2019 to Q4 2021 for different parts of the city">
            <a:extLst>
              <a:ext uri="{FF2B5EF4-FFF2-40B4-BE49-F238E27FC236}">
                <a16:creationId xmlns:a16="http://schemas.microsoft.com/office/drawing/2014/main" id="{2E28CF37-0D76-2605-43C6-2478D9529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134" y="988020"/>
            <a:ext cx="5504146" cy="4013595"/>
          </a:xfrm>
          <a:prstGeom prst="rect">
            <a:avLst/>
          </a:prstGeom>
          <a:noFill/>
          <a:extLst>
            <a:ext uri="{909E8E84-426E-40DD-AFC4-6F175D3DCCD1}">
              <a14:hiddenFill xmlns:a14="http://schemas.microsoft.com/office/drawing/2010/main">
                <a:solidFill>
                  <a:srgbClr val="FFFFFF"/>
                </a:solidFill>
              </a14:hiddenFill>
            </a:ext>
          </a:extLst>
        </p:spPr>
      </p:pic>
      <p:sp>
        <p:nvSpPr>
          <p:cNvPr id="392" name="Google Shape;392;g2376b733774_2_145"/>
          <p:cNvSpPr txBox="1">
            <a:spLocks noGrp="1"/>
          </p:cNvSpPr>
          <p:nvPr>
            <p:ph type="title" idx="4294967295"/>
          </p:nvPr>
        </p:nvSpPr>
        <p:spPr>
          <a:xfrm>
            <a:off x="189625" y="36875"/>
            <a:ext cx="8754300" cy="86984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90"/>
              <a:buFont typeface="Arial"/>
              <a:buNone/>
            </a:pPr>
            <a:r>
              <a:rPr lang="en-US" sz="1900" b="1" dirty="0">
                <a:solidFill>
                  <a:srgbClr val="1C4587"/>
                </a:solidFill>
                <a:latin typeface="Raleway"/>
                <a:ea typeface="Raleway"/>
                <a:cs typeface="Raleway"/>
                <a:sym typeface="Raleway"/>
              </a:rPr>
              <a:t>On top of it all, downtowns are still struggling to recover pre-pandemic population or business levels—policymakers are now considering what may become new norms</a:t>
            </a:r>
          </a:p>
          <a:p>
            <a:pPr marL="0" lvl="0" indent="0" algn="l" rtl="0">
              <a:lnSpc>
                <a:spcPct val="100000"/>
              </a:lnSpc>
              <a:spcBef>
                <a:spcPts val="0"/>
              </a:spcBef>
              <a:spcAft>
                <a:spcPts val="0"/>
              </a:spcAft>
              <a:buClr>
                <a:schemeClr val="dk1"/>
              </a:buClr>
              <a:buSzPts val="990"/>
              <a:buFont typeface="Arial"/>
              <a:buNone/>
            </a:pPr>
            <a:endParaRPr lang="en-US" sz="1900" b="1" dirty="0">
              <a:solidFill>
                <a:srgbClr val="1C4587"/>
              </a:solidFill>
              <a:latin typeface="Raleway"/>
              <a:ea typeface="Raleway"/>
              <a:cs typeface="Raleway"/>
              <a:sym typeface="Raleway"/>
            </a:endParaRPr>
          </a:p>
          <a:p>
            <a:pPr lvl="0" algn="l" rtl="0">
              <a:lnSpc>
                <a:spcPct val="100000"/>
              </a:lnSpc>
              <a:spcBef>
                <a:spcPts val="0"/>
              </a:spcBef>
              <a:spcAft>
                <a:spcPts val="0"/>
              </a:spcAft>
              <a:buClr>
                <a:schemeClr val="dk1"/>
              </a:buClr>
              <a:buSzPts val="990"/>
            </a:pPr>
            <a:br>
              <a:rPr lang="en-US" sz="1900" b="1" dirty="0">
                <a:solidFill>
                  <a:srgbClr val="1C4587"/>
                </a:solidFill>
                <a:latin typeface="Raleway"/>
                <a:ea typeface="Raleway"/>
                <a:cs typeface="Raleway"/>
                <a:sym typeface="Raleway"/>
              </a:rPr>
            </a:br>
            <a:br>
              <a:rPr lang="en-US" sz="1900" b="1" dirty="0">
                <a:solidFill>
                  <a:srgbClr val="1C4587"/>
                </a:solidFill>
                <a:latin typeface="Raleway"/>
                <a:ea typeface="Raleway"/>
                <a:cs typeface="Raleway"/>
                <a:sym typeface="Raleway"/>
              </a:rPr>
            </a:br>
            <a:endParaRPr sz="1900" b="1" dirty="0">
              <a:solidFill>
                <a:srgbClr val="1C4587"/>
              </a:solidFill>
              <a:latin typeface="Raleway"/>
              <a:ea typeface="Raleway"/>
              <a:cs typeface="Raleway"/>
              <a:sym typeface="Raleway"/>
            </a:endParaRPr>
          </a:p>
        </p:txBody>
      </p:sp>
      <p:sp>
        <p:nvSpPr>
          <p:cNvPr id="393" name="Google Shape;393;g2376b733774_2_145"/>
          <p:cNvSpPr txBox="1"/>
          <p:nvPr/>
        </p:nvSpPr>
        <p:spPr>
          <a:xfrm>
            <a:off x="0" y="4976931"/>
            <a:ext cx="6943200" cy="192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dirty="0">
                <a:solidFill>
                  <a:schemeClr val="dk1"/>
                </a:solidFill>
                <a:latin typeface="Raleway"/>
                <a:ea typeface="Raleway"/>
                <a:cs typeface="Raleway"/>
                <a:sym typeface="Raleway"/>
              </a:rPr>
              <a:t>*Source:</a:t>
            </a:r>
            <a:r>
              <a:rPr lang="en-US" sz="800" b="0" i="0" u="none" strike="noStrike" cap="none" dirty="0">
                <a:solidFill>
                  <a:schemeClr val="dk1"/>
                </a:solidFill>
                <a:latin typeface="Raleway"/>
                <a:ea typeface="Raleway"/>
                <a:cs typeface="Raleway"/>
                <a:sym typeface="Raleway"/>
              </a:rPr>
              <a:t> https://www.bloomberg.com/news/articles/2023-03-01/as-retail-stores-close-downtown-new-ones-open-in-suburbs</a:t>
            </a:r>
            <a:endParaRPr sz="800" b="0" i="0" u="none" strike="noStrike" cap="none" dirty="0">
              <a:solidFill>
                <a:schemeClr val="dk1"/>
              </a:solidFill>
              <a:latin typeface="Raleway"/>
              <a:ea typeface="Raleway"/>
              <a:cs typeface="Raleway"/>
              <a:sym typeface="Raleway"/>
            </a:endParaRPr>
          </a:p>
        </p:txBody>
      </p:sp>
      <p:sp>
        <p:nvSpPr>
          <p:cNvPr id="394" name="Google Shape;394;g2376b733774_2_1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lnSpcReduction="10000"/>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
        <p:nvSpPr>
          <p:cNvPr id="4" name="TextBox 3">
            <a:extLst>
              <a:ext uri="{FF2B5EF4-FFF2-40B4-BE49-F238E27FC236}">
                <a16:creationId xmlns:a16="http://schemas.microsoft.com/office/drawing/2014/main" id="{112A7F87-14E0-B64A-CE0F-506A1D77CAF6}"/>
              </a:ext>
            </a:extLst>
          </p:cNvPr>
          <p:cNvSpPr txBox="1"/>
          <p:nvPr/>
        </p:nvSpPr>
        <p:spPr>
          <a:xfrm>
            <a:off x="392726" y="1176206"/>
            <a:ext cx="3165183" cy="769441"/>
          </a:xfrm>
          <a:prstGeom prst="rect">
            <a:avLst/>
          </a:prstGeom>
          <a:noFill/>
        </p:spPr>
        <p:txBody>
          <a:bodyPr wrap="square">
            <a:spAutoFit/>
          </a:bodyPr>
          <a:lstStyle/>
          <a:p>
            <a:pPr algn="l"/>
            <a:r>
              <a:rPr lang="en-US" sz="1100" b="0" i="1" dirty="0">
                <a:solidFill>
                  <a:srgbClr val="333335"/>
                </a:solidFill>
                <a:effectLst/>
                <a:latin typeface="Raleway" pitchFamily="2" charset="0"/>
              </a:rPr>
              <a:t>An analysis of 16 cities from JP Morgan Chase indicates that downtown cores</a:t>
            </a:r>
            <a:r>
              <a:rPr lang="en-US" sz="1100" i="1" dirty="0">
                <a:solidFill>
                  <a:srgbClr val="333335"/>
                </a:solidFill>
                <a:latin typeface="Raleway" pitchFamily="2" charset="0"/>
              </a:rPr>
              <a:t> have yet to reach pre-pandemic level of population and business establishments. </a:t>
            </a:r>
            <a:endParaRPr lang="en-US" sz="1100" b="0" i="1" dirty="0">
              <a:solidFill>
                <a:srgbClr val="333335"/>
              </a:solidFill>
              <a:effectLst/>
              <a:latin typeface="Raleway" pitchFamily="2" charset="0"/>
            </a:endParaRPr>
          </a:p>
        </p:txBody>
      </p:sp>
      <p:sp>
        <p:nvSpPr>
          <p:cNvPr id="8" name="TextBox 7">
            <a:extLst>
              <a:ext uri="{FF2B5EF4-FFF2-40B4-BE49-F238E27FC236}">
                <a16:creationId xmlns:a16="http://schemas.microsoft.com/office/drawing/2014/main" id="{81129116-A39D-A93D-4B1C-F25FD1AF5913}"/>
              </a:ext>
            </a:extLst>
          </p:cNvPr>
          <p:cNvSpPr txBox="1"/>
          <p:nvPr/>
        </p:nvSpPr>
        <p:spPr>
          <a:xfrm>
            <a:off x="392725" y="2046960"/>
            <a:ext cx="3293659" cy="2708434"/>
          </a:xfrm>
          <a:prstGeom prst="rect">
            <a:avLst/>
          </a:prstGeom>
          <a:noFill/>
        </p:spPr>
        <p:txBody>
          <a:bodyPr wrap="square">
            <a:spAutoFit/>
          </a:bodyPr>
          <a:lstStyle/>
          <a:p>
            <a:r>
              <a:rPr lang="en-US" sz="1600" b="1" i="1" dirty="0">
                <a:effectLst/>
                <a:latin typeface="Raleway" pitchFamily="2" charset="0"/>
              </a:rPr>
              <a:t>“The shape of the challenge for an economic development entity in a city is to now figure out </a:t>
            </a:r>
            <a:r>
              <a:rPr lang="en-US" sz="1600" b="1" i="1" dirty="0">
                <a:solidFill>
                  <a:srgbClr val="00B0F0"/>
                </a:solidFill>
                <a:effectLst/>
                <a:latin typeface="Raleway" pitchFamily="2" charset="0"/>
              </a:rPr>
              <a:t>what kinds of businesses are going to work here, what kinds of services are going to be needed </a:t>
            </a:r>
            <a:r>
              <a:rPr lang="en-US" sz="1600" b="1" i="1" dirty="0">
                <a:solidFill>
                  <a:schemeClr val="tx1"/>
                </a:solidFill>
                <a:effectLst/>
                <a:latin typeface="Raleway" pitchFamily="2" charset="0"/>
              </a:rPr>
              <a:t>in a place that has a different population trajectory</a:t>
            </a:r>
            <a:r>
              <a:rPr lang="en-US" sz="1600" b="1" i="1" dirty="0">
                <a:effectLst/>
                <a:latin typeface="Raleway" pitchFamily="2" charset="0"/>
              </a:rPr>
              <a:t>,”</a:t>
            </a:r>
          </a:p>
          <a:p>
            <a:endParaRPr lang="en-US" b="1" i="1" dirty="0">
              <a:latin typeface="Raleway" pitchFamily="2" charset="0"/>
            </a:endParaRPr>
          </a:p>
          <a:p>
            <a:pPr algn="r"/>
            <a:r>
              <a:rPr lang="en-US" b="0" i="1" dirty="0">
                <a:solidFill>
                  <a:srgbClr val="000000"/>
                </a:solidFill>
                <a:effectLst/>
                <a:latin typeface="Raleway" pitchFamily="2" charset="0"/>
              </a:rPr>
              <a:t>--Christopher Wheat, president of the JPMorgan Chase Institute, March 2023*</a:t>
            </a:r>
            <a:endParaRPr lang="en-US" b="1" i="1" dirty="0">
              <a:latin typeface="Raleway" pitchFamily="2" charset="0"/>
            </a:endParaRPr>
          </a:p>
        </p:txBody>
      </p:sp>
    </p:spTree>
    <p:extLst>
      <p:ext uri="{BB962C8B-B14F-4D97-AF65-F5344CB8AC3E}">
        <p14:creationId xmlns:p14="http://schemas.microsoft.com/office/powerpoint/2010/main" val="2623018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2376b733774_2_145"/>
          <p:cNvSpPr txBox="1">
            <a:spLocks noGrp="1"/>
          </p:cNvSpPr>
          <p:nvPr>
            <p:ph type="title" idx="4294967295"/>
          </p:nvPr>
        </p:nvSpPr>
        <p:spPr>
          <a:xfrm>
            <a:off x="189625" y="36875"/>
            <a:ext cx="8754300" cy="86984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90"/>
              <a:buFont typeface="Arial"/>
              <a:buNone/>
            </a:pPr>
            <a:r>
              <a:rPr lang="en-US" sz="1900" b="1" dirty="0">
                <a:solidFill>
                  <a:srgbClr val="1C4587"/>
                </a:solidFill>
                <a:latin typeface="Raleway"/>
                <a:ea typeface="Raleway"/>
                <a:cs typeface="Raleway"/>
                <a:sym typeface="Raleway"/>
              </a:rPr>
              <a:t>Metro economies with tax bases dependent on office property may be facing fiscal cliffs after federal aid ends</a:t>
            </a:r>
            <a:endParaRPr sz="1900" b="1" dirty="0">
              <a:solidFill>
                <a:srgbClr val="1C4587"/>
              </a:solidFill>
              <a:latin typeface="Raleway"/>
              <a:ea typeface="Raleway"/>
              <a:cs typeface="Raleway"/>
              <a:sym typeface="Raleway"/>
            </a:endParaRPr>
          </a:p>
          <a:p>
            <a:pPr marL="0" lvl="0" indent="0" algn="l" rtl="0">
              <a:lnSpc>
                <a:spcPct val="100000"/>
              </a:lnSpc>
              <a:spcBef>
                <a:spcPts val="0"/>
              </a:spcBef>
              <a:spcAft>
                <a:spcPts val="0"/>
              </a:spcAft>
              <a:buClr>
                <a:schemeClr val="dk1"/>
              </a:buClr>
              <a:buSzPts val="990"/>
              <a:buFont typeface="Arial"/>
              <a:buNone/>
            </a:pPr>
            <a:endParaRPr sz="1900" b="1" dirty="0">
              <a:solidFill>
                <a:srgbClr val="1C4587"/>
              </a:solidFill>
              <a:latin typeface="Raleway"/>
              <a:ea typeface="Raleway"/>
              <a:cs typeface="Raleway"/>
              <a:sym typeface="Raleway"/>
            </a:endParaRPr>
          </a:p>
          <a:p>
            <a:pPr lvl="0" algn="l" rtl="0">
              <a:lnSpc>
                <a:spcPct val="100000"/>
              </a:lnSpc>
              <a:spcBef>
                <a:spcPts val="0"/>
              </a:spcBef>
              <a:spcAft>
                <a:spcPts val="0"/>
              </a:spcAft>
              <a:buClr>
                <a:schemeClr val="dk1"/>
              </a:buClr>
              <a:buSzPts val="990"/>
            </a:pPr>
            <a:br>
              <a:rPr lang="en-US" sz="1900" b="1" dirty="0">
                <a:solidFill>
                  <a:srgbClr val="1C4587"/>
                </a:solidFill>
                <a:latin typeface="Raleway"/>
                <a:ea typeface="Raleway"/>
                <a:cs typeface="Raleway"/>
                <a:sym typeface="Raleway"/>
              </a:rPr>
            </a:br>
            <a:br>
              <a:rPr lang="en-US" sz="1900" b="1" dirty="0">
                <a:solidFill>
                  <a:srgbClr val="1C4587"/>
                </a:solidFill>
                <a:latin typeface="Raleway"/>
                <a:ea typeface="Raleway"/>
                <a:cs typeface="Raleway"/>
                <a:sym typeface="Raleway"/>
              </a:rPr>
            </a:br>
            <a:endParaRPr sz="1900" b="1" dirty="0">
              <a:solidFill>
                <a:srgbClr val="1C4587"/>
              </a:solidFill>
              <a:latin typeface="Raleway"/>
              <a:ea typeface="Raleway"/>
              <a:cs typeface="Raleway"/>
              <a:sym typeface="Raleway"/>
            </a:endParaRPr>
          </a:p>
        </p:txBody>
      </p:sp>
      <p:sp>
        <p:nvSpPr>
          <p:cNvPr id="393" name="Google Shape;393;g2376b733774_2_145"/>
          <p:cNvSpPr txBox="1"/>
          <p:nvPr/>
        </p:nvSpPr>
        <p:spPr>
          <a:xfrm>
            <a:off x="0" y="4665444"/>
            <a:ext cx="8943925" cy="561662"/>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dirty="0">
                <a:solidFill>
                  <a:schemeClr val="dk1"/>
                </a:solidFill>
                <a:latin typeface="Raleway"/>
                <a:ea typeface="Raleway"/>
                <a:cs typeface="Raleway"/>
                <a:sym typeface="Raleway"/>
              </a:rPr>
              <a:t>Sources: </a:t>
            </a:r>
            <a:r>
              <a:rPr lang="en-US" sz="800" i="0" u="none" strike="noStrike" cap="none" dirty="0">
                <a:solidFill>
                  <a:schemeClr val="dk1"/>
                </a:solidFill>
                <a:latin typeface="Raleway"/>
                <a:ea typeface="Raleway"/>
                <a:cs typeface="Raleway"/>
                <a:sym typeface="Raleway"/>
                <a:hlinkClick r:id="rId3"/>
              </a:rPr>
              <a:t>https://stories.opengov.com/rochesterny/published/v-ZKYanzy</a:t>
            </a:r>
            <a:r>
              <a:rPr lang="en-US" sz="800" i="0" u="none" strike="noStrike" cap="none" dirty="0">
                <a:solidFill>
                  <a:schemeClr val="dk1"/>
                </a:solidFill>
                <a:latin typeface="Raleway"/>
                <a:ea typeface="Raleway"/>
                <a:cs typeface="Raleway"/>
                <a:sym typeface="Raleway"/>
              </a:rPr>
              <a:t>; </a:t>
            </a:r>
            <a:r>
              <a:rPr lang="en-US" sz="800" i="0" u="none" strike="noStrike" cap="none" dirty="0">
                <a:solidFill>
                  <a:schemeClr val="dk1"/>
                </a:solidFill>
                <a:latin typeface="Raleway"/>
                <a:ea typeface="Raleway"/>
                <a:cs typeface="Raleway"/>
                <a:sym typeface="Raleway"/>
                <a:hlinkClick r:id="rId4"/>
              </a:rPr>
              <a:t>https://abc13.com/city-of-houston-budget-2024-proposed-spending-vs-revenue-issues-mayor-sylvester-turner/13261606/</a:t>
            </a:r>
            <a:r>
              <a:rPr lang="en-US" sz="800" i="0" u="none" strike="noStrike" cap="none" dirty="0">
                <a:solidFill>
                  <a:schemeClr val="dk1"/>
                </a:solidFill>
                <a:latin typeface="Raleway"/>
                <a:ea typeface="Raleway"/>
                <a:cs typeface="Raleway"/>
                <a:sym typeface="Raleway"/>
              </a:rPr>
              <a:t>; </a:t>
            </a:r>
            <a:r>
              <a:rPr lang="en-US" sz="800" i="0" u="none" strike="noStrike" cap="none" dirty="0">
                <a:solidFill>
                  <a:schemeClr val="dk1"/>
                </a:solidFill>
                <a:latin typeface="Raleway"/>
                <a:ea typeface="Raleway"/>
                <a:cs typeface="Raleway"/>
                <a:sym typeface="Raleway"/>
                <a:hlinkClick r:id="rId5"/>
              </a:rPr>
              <a:t>https://wispolicyforum.org/wp-content/uploads/2022/10/2023BudgetBrief_CityofMadison.pdf</a:t>
            </a:r>
            <a:r>
              <a:rPr lang="en-US" sz="800" i="0" u="none" strike="noStrike" cap="none" dirty="0">
                <a:solidFill>
                  <a:schemeClr val="dk1"/>
                </a:solidFill>
                <a:latin typeface="Raleway"/>
                <a:ea typeface="Raleway"/>
                <a:cs typeface="Raleway"/>
                <a:sym typeface="Raleway"/>
              </a:rPr>
              <a:t>; </a:t>
            </a:r>
            <a:r>
              <a:rPr lang="en-US" sz="800" i="0" u="none" strike="noStrike" cap="none" dirty="0">
                <a:solidFill>
                  <a:schemeClr val="dk1"/>
                </a:solidFill>
                <a:latin typeface="Raleway"/>
                <a:ea typeface="Raleway"/>
                <a:cs typeface="Raleway"/>
                <a:sym typeface="Raleway"/>
                <a:hlinkClick r:id="rId6"/>
              </a:rPr>
              <a:t>https://www.phila.gov/media/20230301214628/operating-and-capital-budget-presentation-FY2024.pdf</a:t>
            </a:r>
            <a:r>
              <a:rPr lang="en-US" sz="800" i="0" u="none" strike="noStrike" cap="none" dirty="0">
                <a:solidFill>
                  <a:schemeClr val="dk1"/>
                </a:solidFill>
                <a:latin typeface="Raleway"/>
                <a:ea typeface="Raleway"/>
                <a:cs typeface="Raleway"/>
                <a:sym typeface="Raleway"/>
              </a:rPr>
              <a:t>; </a:t>
            </a:r>
            <a:r>
              <a:rPr lang="en-US" sz="800" i="0" u="none" strike="noStrike" cap="none" dirty="0">
                <a:solidFill>
                  <a:schemeClr val="dk1"/>
                </a:solidFill>
                <a:latin typeface="Raleway"/>
                <a:ea typeface="Raleway"/>
                <a:cs typeface="Raleway"/>
                <a:sym typeface="Raleway"/>
                <a:hlinkClick r:id="rId7"/>
              </a:rPr>
              <a:t>https://sf.gov/sites/default/files/2023-03/March%20Update%20FY%2023-24%20through%20FY%2027-28.pdf</a:t>
            </a:r>
            <a:endParaRPr lang="en-US" sz="800" i="0" u="none" strike="noStrike" cap="none" dirty="0">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800"/>
              <a:buFont typeface="Arial"/>
              <a:buNone/>
            </a:pPr>
            <a:endParaRPr lang="en-US" sz="800" i="0" u="none" strike="noStrike" cap="none" dirty="0">
              <a:solidFill>
                <a:schemeClr val="dk1"/>
              </a:solidFill>
              <a:latin typeface="Raleway"/>
              <a:ea typeface="Raleway"/>
              <a:cs typeface="Raleway"/>
              <a:sym typeface="Raleway"/>
            </a:endParaRPr>
          </a:p>
        </p:txBody>
      </p:sp>
      <p:sp>
        <p:nvSpPr>
          <p:cNvPr id="394" name="Google Shape;394;g2376b733774_2_1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lnSpcReduction="10000"/>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
        <p:nvSpPr>
          <p:cNvPr id="8" name="TextBox 7">
            <a:extLst>
              <a:ext uri="{FF2B5EF4-FFF2-40B4-BE49-F238E27FC236}">
                <a16:creationId xmlns:a16="http://schemas.microsoft.com/office/drawing/2014/main" id="{81129116-A39D-A93D-4B1C-F25FD1AF5913}"/>
              </a:ext>
            </a:extLst>
          </p:cNvPr>
          <p:cNvSpPr txBox="1"/>
          <p:nvPr/>
        </p:nvSpPr>
        <p:spPr>
          <a:xfrm>
            <a:off x="1388224" y="1015251"/>
            <a:ext cx="7431579" cy="3539430"/>
          </a:xfrm>
          <a:prstGeom prst="rect">
            <a:avLst/>
          </a:prstGeom>
          <a:noFill/>
        </p:spPr>
        <p:txBody>
          <a:bodyPr wrap="square">
            <a:spAutoFit/>
          </a:bodyPr>
          <a:lstStyle/>
          <a:p>
            <a:r>
              <a:rPr lang="en-US" b="1" i="1" dirty="0">
                <a:effectLst/>
                <a:latin typeface="Raleway" pitchFamily="2" charset="0"/>
              </a:rPr>
              <a:t>In San Francisco, </a:t>
            </a:r>
            <a:r>
              <a:rPr lang="en-US" dirty="0">
                <a:effectLst/>
                <a:latin typeface="Raleway" pitchFamily="2" charset="0"/>
                <a:ea typeface="Calibri" panose="020F0502020204030204" pitchFamily="34" charset="0"/>
                <a:cs typeface="Times New Roman" panose="02020603050405020304" pitchFamily="18" charset="0"/>
              </a:rPr>
              <a:t>the Budget and Analysis Division and the Controller’s Office of San Francisco </a:t>
            </a:r>
            <a:r>
              <a:rPr lang="en-US" b="1" dirty="0">
                <a:solidFill>
                  <a:srgbClr val="00B0F0"/>
                </a:solidFill>
                <a:effectLst/>
                <a:latin typeface="Raleway" pitchFamily="2" charset="0"/>
                <a:ea typeface="Calibri" panose="020F0502020204030204" pitchFamily="34" charset="0"/>
                <a:cs typeface="Times New Roman" panose="02020603050405020304" pitchFamily="18" charset="0"/>
              </a:rPr>
              <a:t>project a budget shortfall of ~$780 million in the next two fiscal years</a:t>
            </a:r>
            <a:r>
              <a:rPr lang="en-US" dirty="0">
                <a:effectLst/>
                <a:latin typeface="Raleway" pitchFamily="2" charset="0"/>
                <a:ea typeface="Calibri" panose="020F0502020204030204" pitchFamily="34" charset="0"/>
                <a:cs typeface="Times New Roman" panose="02020603050405020304" pitchFamily="18" charset="0"/>
              </a:rPr>
              <a:t>, and of $1.3 billion in FY 2027-2028 without any corrective action. </a:t>
            </a:r>
          </a:p>
          <a:p>
            <a:endParaRPr lang="en-US" dirty="0">
              <a:effectLst/>
              <a:latin typeface="Raleway" pitchFamily="2" charset="0"/>
              <a:ea typeface="Calibri" panose="020F0502020204030204" pitchFamily="34" charset="0"/>
              <a:cs typeface="Times New Roman" panose="02020603050405020304" pitchFamily="18" charset="0"/>
            </a:endParaRPr>
          </a:p>
          <a:p>
            <a:r>
              <a:rPr lang="en-US" b="1" i="1" dirty="0">
                <a:latin typeface="Raleway" pitchFamily="2" charset="0"/>
                <a:cs typeface="Times New Roman" panose="02020603050405020304" pitchFamily="18" charset="0"/>
              </a:rPr>
              <a:t>In Philadelphia, </a:t>
            </a:r>
            <a:r>
              <a:rPr lang="en-US" dirty="0">
                <a:effectLst/>
                <a:latin typeface="Raleway" pitchFamily="2" charset="0"/>
                <a:ea typeface="Calibri" panose="020F0502020204030204" pitchFamily="34" charset="0"/>
                <a:cs typeface="Times New Roman" panose="02020603050405020304" pitchFamily="18" charset="0"/>
              </a:rPr>
              <a:t>the $1.4 billion cushion from ARPA has been crucial to maintaining fiscal health—</a:t>
            </a:r>
            <a:r>
              <a:rPr lang="en-US" b="1" dirty="0">
                <a:solidFill>
                  <a:srgbClr val="00B0F0"/>
                </a:solidFill>
                <a:latin typeface="Raleway" pitchFamily="2" charset="0"/>
                <a:cs typeface="Times New Roman" panose="02020603050405020304" pitchFamily="18" charset="0"/>
              </a:rPr>
              <a:t>without ARPA, the city was facing a $1.5 billion budget gap </a:t>
            </a:r>
            <a:r>
              <a:rPr lang="en-US" b="1" dirty="0">
                <a:solidFill>
                  <a:srgbClr val="00B0F0"/>
                </a:solidFill>
                <a:effectLst/>
                <a:latin typeface="Raleway" pitchFamily="2" charset="0"/>
                <a:ea typeface="Calibri" panose="020F0502020204030204" pitchFamily="34" charset="0"/>
                <a:cs typeface="Times New Roman" panose="02020603050405020304" pitchFamily="18" charset="0"/>
              </a:rPr>
              <a:t>over the last five-year plan</a:t>
            </a:r>
            <a:r>
              <a:rPr lang="en-US" dirty="0">
                <a:effectLst/>
                <a:latin typeface="Raleway" pitchFamily="2" charset="0"/>
                <a:ea typeface="Calibri" panose="020F0502020204030204" pitchFamily="34" charset="0"/>
                <a:cs typeface="Times New Roman" panose="02020603050405020304" pitchFamily="18" charset="0"/>
              </a:rPr>
              <a:t>. </a:t>
            </a:r>
          </a:p>
          <a:p>
            <a:endParaRPr lang="en-US" dirty="0">
              <a:effectLst/>
              <a:latin typeface="Raleway" pitchFamily="2" charset="0"/>
              <a:ea typeface="Calibri" panose="020F0502020204030204" pitchFamily="34" charset="0"/>
              <a:cs typeface="Times New Roman" panose="02020603050405020304" pitchFamily="18" charset="0"/>
            </a:endParaRPr>
          </a:p>
          <a:p>
            <a:r>
              <a:rPr lang="en-US" b="1" i="1" dirty="0">
                <a:latin typeface="Raleway" pitchFamily="2" charset="0"/>
              </a:rPr>
              <a:t>In Madison, WI, </a:t>
            </a:r>
            <a:r>
              <a:rPr lang="en-US" i="1" dirty="0">
                <a:latin typeface="Raleway" pitchFamily="2" charset="0"/>
              </a:rPr>
              <a:t>the projected budget shortfall in 2023 was ~$13 million. </a:t>
            </a:r>
            <a:r>
              <a:rPr lang="en-US" b="1" i="1" dirty="0">
                <a:solidFill>
                  <a:srgbClr val="00B0F0"/>
                </a:solidFill>
                <a:latin typeface="Raleway" pitchFamily="2" charset="0"/>
              </a:rPr>
              <a:t>By 2026, the projected budget shortfall is almost ~$30 million</a:t>
            </a:r>
            <a:r>
              <a:rPr lang="en-US" i="1" dirty="0">
                <a:latin typeface="Raleway" pitchFamily="2" charset="0"/>
              </a:rPr>
              <a:t>. </a:t>
            </a:r>
          </a:p>
          <a:p>
            <a:endParaRPr lang="en-US" i="1" dirty="0">
              <a:latin typeface="Raleway" pitchFamily="2" charset="0"/>
            </a:endParaRPr>
          </a:p>
          <a:p>
            <a:r>
              <a:rPr lang="en-US" b="1" i="1" dirty="0">
                <a:latin typeface="Raleway" pitchFamily="2" charset="0"/>
              </a:rPr>
              <a:t>In Rochester, NY</a:t>
            </a:r>
            <a:r>
              <a:rPr lang="en-US" i="1" dirty="0">
                <a:latin typeface="Raleway" pitchFamily="2" charset="0"/>
              </a:rPr>
              <a:t>, a gap for all funds of approximately $88.8 million is expected for 2024-25. </a:t>
            </a:r>
            <a:r>
              <a:rPr lang="en-US" b="1" i="1" dirty="0">
                <a:solidFill>
                  <a:srgbClr val="00B0F0"/>
                </a:solidFill>
                <a:latin typeface="Raleway" pitchFamily="2" charset="0"/>
              </a:rPr>
              <a:t>This gap accumulates to $156.3 million in 2028-29</a:t>
            </a:r>
            <a:r>
              <a:rPr lang="en-US" i="1" dirty="0">
                <a:latin typeface="Raleway" pitchFamily="2" charset="0"/>
              </a:rPr>
              <a:t>. </a:t>
            </a:r>
          </a:p>
          <a:p>
            <a:endParaRPr lang="en-US" i="1" dirty="0">
              <a:latin typeface="Raleway" pitchFamily="2" charset="0"/>
            </a:endParaRPr>
          </a:p>
          <a:p>
            <a:r>
              <a:rPr lang="en-US" b="1" i="1" dirty="0">
                <a:latin typeface="Raleway" pitchFamily="2" charset="0"/>
              </a:rPr>
              <a:t>In Houston, TX</a:t>
            </a:r>
            <a:r>
              <a:rPr lang="en-US" i="1" dirty="0">
                <a:latin typeface="Raleway" pitchFamily="2" charset="0"/>
              </a:rPr>
              <a:t>, COVID-19 relief funds are being used to mitigate the </a:t>
            </a:r>
            <a:r>
              <a:rPr lang="en-US" b="1" i="1" dirty="0">
                <a:solidFill>
                  <a:srgbClr val="00B0F0"/>
                </a:solidFill>
                <a:latin typeface="Raleway" pitchFamily="2" charset="0"/>
              </a:rPr>
              <a:t>projected $160 million spending deficit for 2024</a:t>
            </a:r>
            <a:r>
              <a:rPr lang="en-US" i="1" dirty="0">
                <a:latin typeface="Raleway" pitchFamily="2" charset="0"/>
              </a:rPr>
              <a:t>. </a:t>
            </a:r>
          </a:p>
        </p:txBody>
      </p:sp>
      <p:pic>
        <p:nvPicPr>
          <p:cNvPr id="5" name="Graphic 4" descr="Money with solid fill">
            <a:extLst>
              <a:ext uri="{FF2B5EF4-FFF2-40B4-BE49-F238E27FC236}">
                <a16:creationId xmlns:a16="http://schemas.microsoft.com/office/drawing/2014/main" id="{87B3B1BD-49B7-6F78-8F7F-C33386FD8D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4841" y="3865196"/>
            <a:ext cx="689485" cy="689485"/>
          </a:xfrm>
          <a:prstGeom prst="rect">
            <a:avLst/>
          </a:prstGeom>
        </p:spPr>
      </p:pic>
      <p:pic>
        <p:nvPicPr>
          <p:cNvPr id="6" name="Graphic 5" descr="Money with solid fill">
            <a:extLst>
              <a:ext uri="{FF2B5EF4-FFF2-40B4-BE49-F238E27FC236}">
                <a16:creationId xmlns:a16="http://schemas.microsoft.com/office/drawing/2014/main" id="{48887584-A60F-0A04-A24D-6D5DF185813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4840" y="3217052"/>
            <a:ext cx="689485" cy="689485"/>
          </a:xfrm>
          <a:prstGeom prst="rect">
            <a:avLst/>
          </a:prstGeom>
        </p:spPr>
      </p:pic>
      <p:pic>
        <p:nvPicPr>
          <p:cNvPr id="7" name="Graphic 6" descr="Money with solid fill">
            <a:extLst>
              <a:ext uri="{FF2B5EF4-FFF2-40B4-BE49-F238E27FC236}">
                <a16:creationId xmlns:a16="http://schemas.microsoft.com/office/drawing/2014/main" id="{A250DB7F-8285-D326-6A7C-FC569F11196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4840" y="2561686"/>
            <a:ext cx="689485" cy="689485"/>
          </a:xfrm>
          <a:prstGeom prst="rect">
            <a:avLst/>
          </a:prstGeom>
        </p:spPr>
      </p:pic>
      <p:pic>
        <p:nvPicPr>
          <p:cNvPr id="9" name="Graphic 8" descr="Money with solid fill">
            <a:extLst>
              <a:ext uri="{FF2B5EF4-FFF2-40B4-BE49-F238E27FC236}">
                <a16:creationId xmlns:a16="http://schemas.microsoft.com/office/drawing/2014/main" id="{C4549248-BA3F-DE33-4E71-6188429422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4839" y="1855142"/>
            <a:ext cx="689485" cy="689485"/>
          </a:xfrm>
          <a:prstGeom prst="rect">
            <a:avLst/>
          </a:prstGeom>
        </p:spPr>
      </p:pic>
      <p:pic>
        <p:nvPicPr>
          <p:cNvPr id="10" name="Graphic 9" descr="Money with solid fill">
            <a:extLst>
              <a:ext uri="{FF2B5EF4-FFF2-40B4-BE49-F238E27FC236}">
                <a16:creationId xmlns:a16="http://schemas.microsoft.com/office/drawing/2014/main" id="{11CCC43D-0E09-0AA7-63AD-20D81DB2D0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4839" y="1137172"/>
            <a:ext cx="689485" cy="689485"/>
          </a:xfrm>
          <a:prstGeom prst="rect">
            <a:avLst/>
          </a:prstGeom>
        </p:spPr>
      </p:pic>
    </p:spTree>
    <p:extLst>
      <p:ext uri="{BB962C8B-B14F-4D97-AF65-F5344CB8AC3E}">
        <p14:creationId xmlns:p14="http://schemas.microsoft.com/office/powerpoint/2010/main" val="3368612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g22df3f27950_5_8"/>
          <p:cNvPicPr preferRelativeResize="0"/>
          <p:nvPr/>
        </p:nvPicPr>
        <p:blipFill rotWithShape="1">
          <a:blip r:embed="rId3" cstate="screen">
            <a:alphaModFix amt="29000"/>
            <a:extLst>
              <a:ext uri="{28A0092B-C50C-407E-A947-70E740481C1C}">
                <a14:useLocalDpi xmlns:a14="http://schemas.microsoft.com/office/drawing/2010/main"/>
              </a:ext>
            </a:extLst>
          </a:blip>
          <a:srcRect/>
          <a:stretch/>
        </p:blipFill>
        <p:spPr>
          <a:xfrm>
            <a:off x="25" y="25"/>
            <a:ext cx="9144000" cy="5143500"/>
          </a:xfrm>
          <a:prstGeom prst="rect">
            <a:avLst/>
          </a:prstGeom>
          <a:noFill/>
          <a:ln>
            <a:noFill/>
          </a:ln>
        </p:spPr>
      </p:pic>
      <p:sp>
        <p:nvSpPr>
          <p:cNvPr id="479" name="Google Shape;479;g22df3f27950_5_8"/>
          <p:cNvSpPr txBox="1"/>
          <p:nvPr/>
        </p:nvSpPr>
        <p:spPr>
          <a:xfrm>
            <a:off x="628651" y="779407"/>
            <a:ext cx="1702200" cy="35448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rgbClr val="FFFFFF"/>
              </a:buClr>
              <a:buSzPts val="3000"/>
              <a:buFont typeface="Calibri"/>
              <a:buNone/>
            </a:pPr>
            <a:r>
              <a:rPr lang="en-US" sz="2800" b="1" i="0" u="none" strike="noStrike" cap="none">
                <a:solidFill>
                  <a:schemeClr val="dk1"/>
                </a:solidFill>
                <a:latin typeface="Raleway"/>
                <a:ea typeface="Raleway"/>
                <a:cs typeface="Raleway"/>
                <a:sym typeface="Raleway"/>
              </a:rPr>
              <a:t>Contents</a:t>
            </a:r>
            <a:endParaRPr sz="1000" b="0" i="0" u="none" strike="noStrike" cap="none">
              <a:solidFill>
                <a:schemeClr val="dk1"/>
              </a:solidFill>
              <a:latin typeface="Raleway"/>
              <a:ea typeface="Raleway"/>
              <a:cs typeface="Raleway"/>
              <a:sym typeface="Raleway"/>
            </a:endParaRPr>
          </a:p>
        </p:txBody>
      </p:sp>
      <p:cxnSp>
        <p:nvCxnSpPr>
          <p:cNvPr id="480" name="Google Shape;480;g22df3f27950_5_8"/>
          <p:cNvCxnSpPr/>
          <p:nvPr/>
        </p:nvCxnSpPr>
        <p:spPr>
          <a:xfrm>
            <a:off x="2427725" y="1217584"/>
            <a:ext cx="0" cy="2827800"/>
          </a:xfrm>
          <a:prstGeom prst="straightConnector1">
            <a:avLst/>
          </a:prstGeom>
          <a:noFill/>
          <a:ln w="28575" cap="flat" cmpd="sng">
            <a:solidFill>
              <a:schemeClr val="dk1"/>
            </a:solidFill>
            <a:prstDash val="solid"/>
            <a:miter lim="800000"/>
            <a:headEnd type="none" w="sm" len="sm"/>
            <a:tailEnd type="none" w="sm" len="sm"/>
          </a:ln>
        </p:spPr>
      </p:cxnSp>
      <p:sp>
        <p:nvSpPr>
          <p:cNvPr id="482" name="Google Shape;482;g22df3f27950_5_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sz="1000" b="1">
                <a:solidFill>
                  <a:srgbClr val="1C4587"/>
                </a:solidFill>
                <a:latin typeface="Raleway"/>
                <a:ea typeface="Raleway"/>
                <a:cs typeface="Raleway"/>
                <a:sym typeface="Raleway"/>
              </a:rPr>
              <a:t>8</a:t>
            </a:fld>
            <a:endParaRPr sz="1000" b="1">
              <a:solidFill>
                <a:srgbClr val="1C4587"/>
              </a:solidFill>
              <a:latin typeface="Raleway"/>
              <a:ea typeface="Raleway"/>
              <a:cs typeface="Raleway"/>
              <a:sym typeface="Raleway"/>
            </a:endParaRPr>
          </a:p>
        </p:txBody>
      </p:sp>
      <p:graphicFrame>
        <p:nvGraphicFramePr>
          <p:cNvPr id="3" name="Google Shape;262;g22df3f27950_6_553">
            <a:extLst>
              <a:ext uri="{FF2B5EF4-FFF2-40B4-BE49-F238E27FC236}">
                <a16:creationId xmlns:a16="http://schemas.microsoft.com/office/drawing/2014/main" id="{2308D048-D703-BD98-7E9A-D738E1A22CAF}"/>
              </a:ext>
            </a:extLst>
          </p:cNvPr>
          <p:cNvGraphicFramePr/>
          <p:nvPr>
            <p:extLst>
              <p:ext uri="{D42A27DB-BD31-4B8C-83A1-F6EECF244321}">
                <p14:modId xmlns:p14="http://schemas.microsoft.com/office/powerpoint/2010/main" val="370420653"/>
              </p:ext>
            </p:extLst>
          </p:nvPr>
        </p:nvGraphicFramePr>
        <p:xfrm>
          <a:off x="2665410" y="1454284"/>
          <a:ext cx="4233800" cy="2354400"/>
        </p:xfrm>
        <a:graphic>
          <a:graphicData uri="http://schemas.openxmlformats.org/drawingml/2006/table">
            <a:tbl>
              <a:tblPr bandRow="1">
                <a:noFill/>
                <a:tableStyleId>{C426A68D-0CF2-4B1B-9F7D-E29FA989A61C}</a:tableStyleId>
              </a:tblPr>
              <a:tblGrid>
                <a:gridCol w="4233800">
                  <a:extLst>
                    <a:ext uri="{9D8B030D-6E8A-4147-A177-3AD203B41FA5}">
                      <a16:colId xmlns:a16="http://schemas.microsoft.com/office/drawing/2014/main" val="20000"/>
                    </a:ext>
                  </a:extLst>
                </a:gridCol>
              </a:tblGrid>
              <a:tr h="588600">
                <a:tc>
                  <a:txBody>
                    <a:bodyPr/>
                    <a:lstStyle/>
                    <a:p>
                      <a:pPr marL="0" marR="0" lvl="0" indent="0" algn="l" rtl="0">
                        <a:lnSpc>
                          <a:spcPct val="100000"/>
                        </a:lnSpc>
                        <a:spcBef>
                          <a:spcPts val="0"/>
                        </a:spcBef>
                        <a:spcAft>
                          <a:spcPts val="0"/>
                        </a:spcAft>
                        <a:buClr>
                          <a:srgbClr val="000000"/>
                        </a:buClr>
                        <a:buSzPts val="1400"/>
                        <a:buFont typeface="Arial"/>
                        <a:buNone/>
                      </a:pPr>
                      <a:r>
                        <a:rPr lang="en-US" sz="1400" b="0" u="none" strike="noStrike" cap="none" dirty="0">
                          <a:latin typeface="Raleway"/>
                          <a:ea typeface="Raleway"/>
                          <a:cs typeface="Raleway"/>
                          <a:sym typeface="Raleway"/>
                        </a:rPr>
                        <a:t>The Downtown Crisis</a:t>
                      </a:r>
                      <a:endParaRPr sz="700" b="0" u="none" strike="noStrike" cap="none" dirty="0">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5886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latin typeface="Raleway"/>
                          <a:ea typeface="Raleway"/>
                          <a:cs typeface="Raleway"/>
                          <a:sym typeface="Raleway"/>
                        </a:rPr>
                        <a:t>An Economy in Transition </a:t>
                      </a:r>
                      <a:endParaRPr sz="1400" b="1" u="none" strike="noStrike" cap="none" dirty="0">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1"/>
                  </a:ext>
                </a:extLst>
              </a:tr>
              <a:tr h="588600">
                <a:tc>
                  <a:txBody>
                    <a:bodyPr/>
                    <a:lstStyle/>
                    <a:p>
                      <a:pPr marL="0" marR="0" lvl="0" indent="0" algn="l" rtl="0">
                        <a:lnSpc>
                          <a:spcPct val="115000"/>
                        </a:lnSpc>
                        <a:spcBef>
                          <a:spcPts val="0"/>
                        </a:spcBef>
                        <a:spcAft>
                          <a:spcPts val="0"/>
                        </a:spcAft>
                        <a:buClr>
                          <a:schemeClr val="dk1"/>
                        </a:buClr>
                        <a:buSzPts val="1100"/>
                        <a:buFont typeface="Arial"/>
                        <a:buNone/>
                      </a:pPr>
                      <a:r>
                        <a:rPr lang="en-US" sz="1400" u="none" strike="noStrike" cap="none" dirty="0">
                          <a:latin typeface="Raleway"/>
                          <a:ea typeface="Raleway"/>
                          <a:cs typeface="Raleway"/>
                          <a:sym typeface="Raleway"/>
                        </a:rPr>
                        <a:t>Early Policy Signals</a:t>
                      </a:r>
                      <a:endParaRPr sz="1400" u="none" strike="noStrike" cap="none" dirty="0">
                        <a:latin typeface="Raleway"/>
                        <a:ea typeface="Raleway"/>
                        <a:cs typeface="Raleway"/>
                        <a:sym typeface="Raleway"/>
                      </a:endParaRP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lgn="ctr">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588600">
                <a:tc>
                  <a:txBody>
                    <a:bodyPr/>
                    <a:lstStyle/>
                    <a:p>
                      <a:pPr marL="0" marR="0" lvl="0" indent="0" algn="l" rtl="0">
                        <a:lnSpc>
                          <a:spcPct val="100000"/>
                        </a:lnSpc>
                        <a:spcBef>
                          <a:spcPts val="0"/>
                        </a:spcBef>
                        <a:spcAft>
                          <a:spcPts val="0"/>
                        </a:spcAft>
                        <a:buClr>
                          <a:schemeClr val="dk1"/>
                        </a:buClr>
                        <a:buSzPts val="1100"/>
                        <a:buFont typeface="Arial"/>
                        <a:buNone/>
                      </a:pPr>
                      <a:r>
                        <a:rPr lang="en-US" sz="1400" u="none" strike="noStrike" cap="none" dirty="0">
                          <a:latin typeface="Raleway"/>
                          <a:ea typeface="Raleway"/>
                          <a:cs typeface="Raleway"/>
                          <a:sym typeface="Raleway"/>
                        </a:rPr>
                        <a:t>What Comes Next? </a:t>
                      </a:r>
                    </a:p>
                  </a:txBody>
                  <a:tcPr marL="68600" marR="68600" marT="34300" marB="343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cxnSp>
        <p:nvCxnSpPr>
          <p:cNvPr id="269" name="Google Shape;269;g219ad3962ec_0_137"/>
          <p:cNvCxnSpPr>
            <a:stCxn id="270" idx="4"/>
            <a:endCxn id="271" idx="0"/>
          </p:cNvCxnSpPr>
          <p:nvPr/>
        </p:nvCxnSpPr>
        <p:spPr>
          <a:xfrm rot="-5400000" flipH="1">
            <a:off x="2726849" y="2125352"/>
            <a:ext cx="363900" cy="3326700"/>
          </a:xfrm>
          <a:prstGeom prst="curvedConnector3">
            <a:avLst>
              <a:gd name="adj1" fmla="val 50000"/>
            </a:avLst>
          </a:prstGeom>
          <a:noFill/>
          <a:ln w="57150" cap="flat" cmpd="sng">
            <a:solidFill>
              <a:srgbClr val="F2F2F2"/>
            </a:solidFill>
            <a:prstDash val="solid"/>
            <a:miter lim="800000"/>
            <a:headEnd type="none" w="sm" len="sm"/>
            <a:tailEnd type="none" w="sm" len="sm"/>
          </a:ln>
        </p:spPr>
      </p:cxnSp>
      <p:cxnSp>
        <p:nvCxnSpPr>
          <p:cNvPr id="272" name="Google Shape;272;g219ad3962ec_0_137"/>
          <p:cNvCxnSpPr>
            <a:cxnSpLocks/>
          </p:cNvCxnSpPr>
          <p:nvPr/>
        </p:nvCxnSpPr>
        <p:spPr>
          <a:xfrm rot="-5400000" flipH="1">
            <a:off x="3751568" y="3150152"/>
            <a:ext cx="363900" cy="1277100"/>
          </a:xfrm>
          <a:prstGeom prst="curvedConnector3">
            <a:avLst>
              <a:gd name="adj1" fmla="val 49998"/>
            </a:avLst>
          </a:prstGeom>
          <a:noFill/>
          <a:ln w="57150" cap="flat" cmpd="sng">
            <a:solidFill>
              <a:srgbClr val="F2F2F2"/>
            </a:solidFill>
            <a:prstDash val="solid"/>
            <a:miter lim="800000"/>
            <a:headEnd type="none" w="sm" len="sm"/>
            <a:tailEnd type="none" w="sm" len="sm"/>
          </a:ln>
        </p:spPr>
      </p:cxnSp>
      <p:cxnSp>
        <p:nvCxnSpPr>
          <p:cNvPr id="274" name="Google Shape;274;g219ad3962ec_0_137"/>
          <p:cNvCxnSpPr>
            <a:stCxn id="275" idx="4"/>
            <a:endCxn id="271" idx="0"/>
          </p:cNvCxnSpPr>
          <p:nvPr/>
        </p:nvCxnSpPr>
        <p:spPr>
          <a:xfrm rot="-5400000" flipH="1">
            <a:off x="1928849" y="1327130"/>
            <a:ext cx="1959900" cy="3326700"/>
          </a:xfrm>
          <a:prstGeom prst="curvedConnector3">
            <a:avLst>
              <a:gd name="adj1" fmla="val 50001"/>
            </a:avLst>
          </a:prstGeom>
          <a:noFill/>
          <a:ln w="57150" cap="flat" cmpd="sng">
            <a:solidFill>
              <a:srgbClr val="F2F2F2"/>
            </a:solidFill>
            <a:prstDash val="solid"/>
            <a:miter lim="800000"/>
            <a:headEnd type="none" w="sm" len="sm"/>
            <a:tailEnd type="none" w="sm" len="sm"/>
          </a:ln>
        </p:spPr>
      </p:cxnSp>
      <p:cxnSp>
        <p:nvCxnSpPr>
          <p:cNvPr id="276" name="Google Shape;276;g219ad3962ec_0_137"/>
          <p:cNvCxnSpPr>
            <a:stCxn id="277" idx="4"/>
            <a:endCxn id="271" idx="0"/>
          </p:cNvCxnSpPr>
          <p:nvPr/>
        </p:nvCxnSpPr>
        <p:spPr>
          <a:xfrm rot="-5400000" flipH="1">
            <a:off x="2965269" y="2363613"/>
            <a:ext cx="1936500" cy="1277100"/>
          </a:xfrm>
          <a:prstGeom prst="curvedConnector3">
            <a:avLst>
              <a:gd name="adj1" fmla="val 50002"/>
            </a:avLst>
          </a:prstGeom>
          <a:noFill/>
          <a:ln w="57150" cap="flat" cmpd="sng">
            <a:solidFill>
              <a:srgbClr val="F2F2F2"/>
            </a:solidFill>
            <a:prstDash val="solid"/>
            <a:miter lim="800000"/>
            <a:headEnd type="none" w="sm" len="sm"/>
            <a:tailEnd type="none" w="sm" len="sm"/>
          </a:ln>
        </p:spPr>
      </p:cxnSp>
      <p:cxnSp>
        <p:nvCxnSpPr>
          <p:cNvPr id="278" name="Google Shape;278;g219ad3962ec_0_137"/>
          <p:cNvCxnSpPr>
            <a:stCxn id="279" idx="4"/>
            <a:endCxn id="271" idx="0"/>
          </p:cNvCxnSpPr>
          <p:nvPr/>
        </p:nvCxnSpPr>
        <p:spPr>
          <a:xfrm rot="5400000">
            <a:off x="4116999" y="2466082"/>
            <a:ext cx="1959600" cy="1049400"/>
          </a:xfrm>
          <a:prstGeom prst="curvedConnector3">
            <a:avLst>
              <a:gd name="adj1" fmla="val 50001"/>
            </a:avLst>
          </a:prstGeom>
          <a:noFill/>
          <a:ln w="57150" cap="flat" cmpd="sng">
            <a:solidFill>
              <a:srgbClr val="F2F2F2"/>
            </a:solidFill>
            <a:prstDash val="solid"/>
            <a:miter lim="800000"/>
            <a:headEnd type="none" w="sm" len="sm"/>
            <a:tailEnd type="none" w="sm" len="sm"/>
          </a:ln>
        </p:spPr>
      </p:cxnSp>
      <p:cxnSp>
        <p:nvCxnSpPr>
          <p:cNvPr id="280" name="Google Shape;280;g219ad3962ec_0_137"/>
          <p:cNvCxnSpPr>
            <a:stCxn id="281" idx="4"/>
            <a:endCxn id="271" idx="0"/>
          </p:cNvCxnSpPr>
          <p:nvPr/>
        </p:nvCxnSpPr>
        <p:spPr>
          <a:xfrm rot="5400000">
            <a:off x="5916947" y="2270221"/>
            <a:ext cx="355200" cy="3045300"/>
          </a:xfrm>
          <a:prstGeom prst="curvedConnector3">
            <a:avLst>
              <a:gd name="adj1" fmla="val 50002"/>
            </a:avLst>
          </a:prstGeom>
          <a:noFill/>
          <a:ln w="57150" cap="flat" cmpd="sng">
            <a:solidFill>
              <a:srgbClr val="F2F2F2"/>
            </a:solidFill>
            <a:prstDash val="solid"/>
            <a:miter lim="800000"/>
            <a:headEnd type="none" w="sm" len="sm"/>
            <a:tailEnd type="none" w="sm" len="sm"/>
          </a:ln>
        </p:spPr>
      </p:cxnSp>
      <p:cxnSp>
        <p:nvCxnSpPr>
          <p:cNvPr id="282" name="Google Shape;282;g219ad3962ec_0_137"/>
          <p:cNvCxnSpPr>
            <a:stCxn id="283" idx="4"/>
            <a:endCxn id="271" idx="0"/>
          </p:cNvCxnSpPr>
          <p:nvPr/>
        </p:nvCxnSpPr>
        <p:spPr>
          <a:xfrm rot="5400000">
            <a:off x="4919199" y="3268171"/>
            <a:ext cx="355200" cy="1049400"/>
          </a:xfrm>
          <a:prstGeom prst="curvedConnector3">
            <a:avLst>
              <a:gd name="adj1" fmla="val 50002"/>
            </a:avLst>
          </a:prstGeom>
          <a:noFill/>
          <a:ln w="57150" cap="flat" cmpd="sng">
            <a:solidFill>
              <a:srgbClr val="F2F2F2"/>
            </a:solidFill>
            <a:prstDash val="solid"/>
            <a:miter lim="800000"/>
            <a:headEnd type="none" w="sm" len="sm"/>
            <a:tailEnd type="none" w="sm" len="sm"/>
          </a:ln>
        </p:spPr>
      </p:cxnSp>
      <p:cxnSp>
        <p:nvCxnSpPr>
          <p:cNvPr id="284" name="Google Shape;284;g219ad3962ec_0_137"/>
          <p:cNvCxnSpPr>
            <a:stCxn id="285" idx="4"/>
            <a:endCxn id="271" idx="0"/>
          </p:cNvCxnSpPr>
          <p:nvPr/>
        </p:nvCxnSpPr>
        <p:spPr>
          <a:xfrm rot="5400000">
            <a:off x="5114597" y="1467830"/>
            <a:ext cx="1959900" cy="3045300"/>
          </a:xfrm>
          <a:prstGeom prst="curvedConnector3">
            <a:avLst>
              <a:gd name="adj1" fmla="val 50001"/>
            </a:avLst>
          </a:prstGeom>
          <a:noFill/>
          <a:ln w="57150" cap="flat" cmpd="sng">
            <a:solidFill>
              <a:srgbClr val="F2F2F2"/>
            </a:solidFill>
            <a:prstDash val="solid"/>
            <a:miter lim="800000"/>
            <a:headEnd type="none" w="sm" len="sm"/>
            <a:tailEnd type="none" w="sm" len="sm"/>
          </a:ln>
        </p:spPr>
      </p:cxnSp>
      <p:sp>
        <p:nvSpPr>
          <p:cNvPr id="271" name="Google Shape;271;g219ad3962ec_0_137"/>
          <p:cNvSpPr/>
          <p:nvPr/>
        </p:nvSpPr>
        <p:spPr>
          <a:xfrm>
            <a:off x="0" y="3970533"/>
            <a:ext cx="9144000" cy="1173000"/>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77" name="Google Shape;277;g219ad3962ec_0_137"/>
          <p:cNvSpPr/>
          <p:nvPr/>
        </p:nvSpPr>
        <p:spPr>
          <a:xfrm>
            <a:off x="2558019" y="559413"/>
            <a:ext cx="1473900" cy="147450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79" name="Google Shape;279;g219ad3962ec_0_137"/>
          <p:cNvSpPr/>
          <p:nvPr/>
        </p:nvSpPr>
        <p:spPr>
          <a:xfrm>
            <a:off x="4884549" y="536482"/>
            <a:ext cx="1473900" cy="147450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85" name="Google Shape;285;g219ad3962ec_0_137"/>
          <p:cNvSpPr/>
          <p:nvPr/>
        </p:nvSpPr>
        <p:spPr>
          <a:xfrm>
            <a:off x="6880247" y="536030"/>
            <a:ext cx="1473900" cy="147450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70" name="Google Shape;270;g219ad3962ec_0_137"/>
          <p:cNvSpPr/>
          <p:nvPr/>
        </p:nvSpPr>
        <p:spPr>
          <a:xfrm>
            <a:off x="508499" y="2132252"/>
            <a:ext cx="1473900" cy="147450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73" name="Google Shape;273;g219ad3962ec_0_137"/>
          <p:cNvSpPr/>
          <p:nvPr/>
        </p:nvSpPr>
        <p:spPr>
          <a:xfrm>
            <a:off x="2558019" y="2132252"/>
            <a:ext cx="1473900" cy="147450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83" name="Google Shape;283;g219ad3962ec_0_137"/>
          <p:cNvSpPr/>
          <p:nvPr/>
        </p:nvSpPr>
        <p:spPr>
          <a:xfrm>
            <a:off x="4884549" y="2140771"/>
            <a:ext cx="1473900" cy="147450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81" name="Google Shape;281;g219ad3962ec_0_137"/>
          <p:cNvSpPr/>
          <p:nvPr/>
        </p:nvSpPr>
        <p:spPr>
          <a:xfrm>
            <a:off x="6880247" y="2140771"/>
            <a:ext cx="1473900" cy="147450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75" name="Google Shape;275;g219ad3962ec_0_137"/>
          <p:cNvSpPr/>
          <p:nvPr/>
        </p:nvSpPr>
        <p:spPr>
          <a:xfrm>
            <a:off x="508499" y="536030"/>
            <a:ext cx="1473900" cy="1474500"/>
          </a:xfrm>
          <a:prstGeom prst="ellipse">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86" name="Google Shape;286;g219ad3962ec_0_137"/>
          <p:cNvSpPr/>
          <p:nvPr/>
        </p:nvSpPr>
        <p:spPr>
          <a:xfrm>
            <a:off x="0" y="3970533"/>
            <a:ext cx="9144000" cy="625200"/>
          </a:xfrm>
          <a:prstGeom prst="rect">
            <a:avLst/>
          </a:prstGeom>
          <a:noFill/>
          <a:ln>
            <a:noFill/>
          </a:ln>
        </p:spPr>
        <p:txBody>
          <a:bodyPr spcFirstLastPara="1" wrap="square" lIns="68575" tIns="34275" rIns="68575" bIns="34275" anchor="ctr" anchorCtr="0">
            <a:noAutofit/>
          </a:bodyPr>
          <a:lstStyle/>
          <a:p>
            <a:pPr marL="0" marR="0" lvl="0" indent="0" algn="ctr" rtl="0">
              <a:lnSpc>
                <a:spcPct val="125000"/>
              </a:lnSpc>
              <a:spcBef>
                <a:spcPts val="0"/>
              </a:spcBef>
              <a:spcAft>
                <a:spcPts val="0"/>
              </a:spcAft>
              <a:buClr>
                <a:srgbClr val="000000"/>
              </a:buClr>
              <a:buSzPts val="1300"/>
              <a:buFont typeface="Arial"/>
              <a:buNone/>
            </a:pPr>
            <a:r>
              <a:rPr lang="en-US" sz="1300" b="0" i="1" u="none" strike="noStrike" cap="none">
                <a:solidFill>
                  <a:schemeClr val="dk1"/>
                </a:solidFill>
                <a:latin typeface="Raleway"/>
                <a:ea typeface="Raleway"/>
                <a:cs typeface="Raleway"/>
                <a:sym typeface="Raleway"/>
              </a:rPr>
              <a:t>“The pandemic, and now geopolitical upheaval, have taken the economy and shaken it up like a snow globe. The flakes will eventually fall – there will be a new equilibrium – but things may be arranged differently when everything settles.”</a:t>
            </a:r>
            <a:endParaRPr sz="1000" b="0" i="0" u="none" strike="noStrike" cap="none">
              <a:solidFill>
                <a:srgbClr val="000000"/>
              </a:solidFill>
              <a:latin typeface="Raleway"/>
              <a:ea typeface="Raleway"/>
              <a:cs typeface="Raleway"/>
              <a:sym typeface="Raleway"/>
            </a:endParaRPr>
          </a:p>
        </p:txBody>
      </p:sp>
      <p:sp>
        <p:nvSpPr>
          <p:cNvPr id="287" name="Google Shape;287;g219ad3962ec_0_137"/>
          <p:cNvSpPr txBox="1"/>
          <p:nvPr/>
        </p:nvSpPr>
        <p:spPr>
          <a:xfrm>
            <a:off x="2296837" y="4756924"/>
            <a:ext cx="42351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Raleway"/>
                <a:ea typeface="Raleway"/>
                <a:cs typeface="Raleway"/>
                <a:sym typeface="Raleway"/>
              </a:rPr>
              <a:t>Jeanna Smialek, </a:t>
            </a:r>
            <a:r>
              <a:rPr lang="en-US" sz="1400" b="0" i="0" u="none" strike="noStrike" cap="none">
                <a:solidFill>
                  <a:schemeClr val="dk1"/>
                </a:solidFill>
                <a:latin typeface="Raleway"/>
                <a:ea typeface="Raleway"/>
                <a:cs typeface="Raleway"/>
                <a:sym typeface="Raleway"/>
              </a:rPr>
              <a:t>New York Times, March 25, 2022</a:t>
            </a:r>
            <a:endParaRPr sz="1400" b="0" i="0" u="none" strike="noStrike" cap="none">
              <a:solidFill>
                <a:schemeClr val="dk1"/>
              </a:solidFill>
              <a:latin typeface="Raleway"/>
              <a:ea typeface="Raleway"/>
              <a:cs typeface="Raleway"/>
              <a:sym typeface="Raleway"/>
            </a:endParaRPr>
          </a:p>
        </p:txBody>
      </p:sp>
      <p:sp>
        <p:nvSpPr>
          <p:cNvPr id="288" name="Google Shape;288;g219ad3962ec_0_137"/>
          <p:cNvSpPr txBox="1"/>
          <p:nvPr/>
        </p:nvSpPr>
        <p:spPr>
          <a:xfrm>
            <a:off x="2646551" y="1362309"/>
            <a:ext cx="1297200" cy="4386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Raleway"/>
                <a:ea typeface="Raleway"/>
                <a:cs typeface="Raleway"/>
                <a:sym typeface="Raleway"/>
              </a:rPr>
              <a:t>Unprecedented Federal Spending</a:t>
            </a:r>
            <a:endParaRPr sz="1100" b="1" i="0" u="none" strike="noStrike" cap="none">
              <a:solidFill>
                <a:schemeClr val="dk1"/>
              </a:solidFill>
              <a:latin typeface="Raleway"/>
              <a:ea typeface="Raleway"/>
              <a:cs typeface="Raleway"/>
              <a:sym typeface="Raleway"/>
            </a:endParaRPr>
          </a:p>
        </p:txBody>
      </p:sp>
      <p:sp>
        <p:nvSpPr>
          <p:cNvPr id="289" name="Google Shape;289;g219ad3962ec_0_137"/>
          <p:cNvSpPr txBox="1"/>
          <p:nvPr/>
        </p:nvSpPr>
        <p:spPr>
          <a:xfrm>
            <a:off x="4973081" y="1362309"/>
            <a:ext cx="1297200" cy="4386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050" b="1" i="0" u="none" strike="noStrike" cap="none">
                <a:solidFill>
                  <a:schemeClr val="dk1"/>
                </a:solidFill>
                <a:latin typeface="Raleway"/>
                <a:ea typeface="Raleway"/>
                <a:cs typeface="Raleway"/>
                <a:sym typeface="Raleway"/>
              </a:rPr>
              <a:t>Inflation, Credit Crunch &amp; Rising Interest Rates</a:t>
            </a:r>
            <a:endParaRPr sz="1050" b="1" i="0" u="none" strike="noStrike" cap="none">
              <a:solidFill>
                <a:schemeClr val="dk1"/>
              </a:solidFill>
              <a:latin typeface="Raleway"/>
              <a:ea typeface="Raleway"/>
              <a:cs typeface="Raleway"/>
              <a:sym typeface="Raleway"/>
            </a:endParaRPr>
          </a:p>
        </p:txBody>
      </p:sp>
      <p:sp>
        <p:nvSpPr>
          <p:cNvPr id="290" name="Google Shape;290;g219ad3962ec_0_137"/>
          <p:cNvSpPr txBox="1"/>
          <p:nvPr/>
        </p:nvSpPr>
        <p:spPr>
          <a:xfrm>
            <a:off x="655985" y="2892870"/>
            <a:ext cx="1179000" cy="4803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Raleway"/>
                <a:ea typeface="Raleway"/>
                <a:cs typeface="Raleway"/>
                <a:sym typeface="Raleway"/>
              </a:rPr>
              <a:t>Rising Tensions with China  </a:t>
            </a:r>
            <a:endParaRPr sz="1100" b="1" i="0" u="none" strike="noStrike" cap="none">
              <a:solidFill>
                <a:schemeClr val="dk1"/>
              </a:solidFill>
              <a:latin typeface="Raleway"/>
              <a:ea typeface="Raleway"/>
              <a:cs typeface="Raleway"/>
              <a:sym typeface="Raleway"/>
            </a:endParaRPr>
          </a:p>
        </p:txBody>
      </p:sp>
      <p:sp>
        <p:nvSpPr>
          <p:cNvPr id="291" name="Google Shape;291;g219ad3962ec_0_137"/>
          <p:cNvSpPr txBox="1"/>
          <p:nvPr/>
        </p:nvSpPr>
        <p:spPr>
          <a:xfrm>
            <a:off x="6754125" y="1446125"/>
            <a:ext cx="1726500" cy="4803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Raleway"/>
                <a:ea typeface="Raleway"/>
                <a:cs typeface="Raleway"/>
                <a:sym typeface="Raleway"/>
              </a:rPr>
              <a:t>War in Ukraine</a:t>
            </a:r>
            <a:endParaRPr sz="1100" b="1" i="0" u="none" strike="noStrike" cap="none">
              <a:solidFill>
                <a:schemeClr val="dk1"/>
              </a:solidFill>
              <a:latin typeface="Raleway"/>
              <a:ea typeface="Raleway"/>
              <a:cs typeface="Raleway"/>
              <a:sym typeface="Raleway"/>
            </a:endParaRPr>
          </a:p>
        </p:txBody>
      </p:sp>
      <p:sp>
        <p:nvSpPr>
          <p:cNvPr id="292" name="Google Shape;292;g219ad3962ec_0_137"/>
          <p:cNvSpPr txBox="1"/>
          <p:nvPr/>
        </p:nvSpPr>
        <p:spPr>
          <a:xfrm>
            <a:off x="655985" y="1362309"/>
            <a:ext cx="1179000" cy="4386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Raleway"/>
                <a:ea typeface="Raleway"/>
                <a:cs typeface="Raleway"/>
                <a:sym typeface="Raleway"/>
              </a:rPr>
              <a:t>COVID-19 Disruptions</a:t>
            </a:r>
            <a:endParaRPr sz="1100" b="0" i="0" u="none" strike="noStrike" cap="none">
              <a:solidFill>
                <a:srgbClr val="000000"/>
              </a:solidFill>
              <a:latin typeface="Raleway"/>
              <a:ea typeface="Raleway"/>
              <a:cs typeface="Raleway"/>
              <a:sym typeface="Raleway"/>
            </a:endParaRPr>
          </a:p>
        </p:txBody>
      </p:sp>
      <p:sp>
        <p:nvSpPr>
          <p:cNvPr id="293" name="Google Shape;293;g219ad3962ec_0_137"/>
          <p:cNvSpPr txBox="1"/>
          <p:nvPr/>
        </p:nvSpPr>
        <p:spPr>
          <a:xfrm>
            <a:off x="5102450" y="2969075"/>
            <a:ext cx="1049400" cy="4386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Raleway"/>
                <a:ea typeface="Raleway"/>
                <a:cs typeface="Raleway"/>
                <a:sym typeface="Raleway"/>
              </a:rPr>
              <a:t>The Climate Crisis</a:t>
            </a:r>
            <a:endParaRPr sz="1100" b="1" i="0" u="none" strike="noStrike" cap="none">
              <a:solidFill>
                <a:schemeClr val="dk1"/>
              </a:solidFill>
              <a:latin typeface="Raleway"/>
              <a:ea typeface="Raleway"/>
              <a:cs typeface="Raleway"/>
              <a:sym typeface="Raleway"/>
            </a:endParaRPr>
          </a:p>
        </p:txBody>
      </p:sp>
      <p:sp>
        <p:nvSpPr>
          <p:cNvPr id="294" name="Google Shape;294;g219ad3962ec_0_137"/>
          <p:cNvSpPr txBox="1"/>
          <p:nvPr/>
        </p:nvSpPr>
        <p:spPr>
          <a:xfrm>
            <a:off x="2646551" y="2892870"/>
            <a:ext cx="1297200" cy="4386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Raleway"/>
                <a:ea typeface="Raleway"/>
                <a:cs typeface="Raleway"/>
                <a:sym typeface="Raleway"/>
              </a:rPr>
              <a:t>Renewed Calls for Racial Justice</a:t>
            </a:r>
            <a:endParaRPr sz="1100" b="1" i="0" u="none" strike="noStrike" cap="none">
              <a:solidFill>
                <a:schemeClr val="dk1"/>
              </a:solidFill>
              <a:latin typeface="Raleway"/>
              <a:ea typeface="Raleway"/>
              <a:cs typeface="Raleway"/>
              <a:sym typeface="Raleway"/>
            </a:endParaRPr>
          </a:p>
        </p:txBody>
      </p:sp>
      <p:sp>
        <p:nvSpPr>
          <p:cNvPr id="295" name="Google Shape;295;g219ad3962ec_0_137"/>
          <p:cNvSpPr txBox="1"/>
          <p:nvPr/>
        </p:nvSpPr>
        <p:spPr>
          <a:xfrm>
            <a:off x="7081429" y="2969070"/>
            <a:ext cx="1071900" cy="4386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Raleway"/>
                <a:ea typeface="Raleway"/>
                <a:cs typeface="Raleway"/>
                <a:sym typeface="Raleway"/>
              </a:rPr>
              <a:t>Remote </a:t>
            </a:r>
            <a:endParaRPr sz="1100" b="1" i="0" u="none" strike="noStrike" cap="none">
              <a:solidFill>
                <a:schemeClr val="dk1"/>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Raleway"/>
                <a:ea typeface="Raleway"/>
                <a:cs typeface="Raleway"/>
                <a:sym typeface="Raleway"/>
              </a:rPr>
              <a:t>Work </a:t>
            </a:r>
            <a:endParaRPr sz="1100" b="1" i="0" u="none" strike="noStrike" cap="none">
              <a:solidFill>
                <a:schemeClr val="dk1"/>
              </a:solidFill>
              <a:latin typeface="Raleway"/>
              <a:ea typeface="Raleway"/>
              <a:cs typeface="Raleway"/>
              <a:sym typeface="Raleway"/>
            </a:endParaRPr>
          </a:p>
        </p:txBody>
      </p:sp>
      <p:pic>
        <p:nvPicPr>
          <p:cNvPr id="296" name="Google Shape;296;g219ad3962ec_0_137" descr="Coronavirus Coverage | Spectrum News NY1 | New York City"/>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95001" y="588759"/>
            <a:ext cx="701100" cy="694500"/>
          </a:xfrm>
          <a:prstGeom prst="ellipse">
            <a:avLst/>
          </a:prstGeom>
          <a:noFill/>
          <a:ln>
            <a:noFill/>
          </a:ln>
        </p:spPr>
      </p:pic>
      <p:pic>
        <p:nvPicPr>
          <p:cNvPr id="297" name="Google Shape;297;g219ad3962ec_0_13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944522" y="583802"/>
            <a:ext cx="701100" cy="704400"/>
          </a:xfrm>
          <a:prstGeom prst="ellipse">
            <a:avLst/>
          </a:prstGeom>
          <a:noFill/>
          <a:ln>
            <a:noFill/>
          </a:ln>
        </p:spPr>
      </p:pic>
      <p:pic>
        <p:nvPicPr>
          <p:cNvPr id="298" name="Google Shape;298;g219ad3962ec_0_137" descr="Which Grocery Items Are Most Expensive Right Now? 8 Foods Experiencing the  Biggest Price Increas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268025" y="583802"/>
            <a:ext cx="707100" cy="704400"/>
          </a:xfrm>
          <a:prstGeom prst="ellipse">
            <a:avLst/>
          </a:prstGeom>
          <a:noFill/>
          <a:ln>
            <a:noFill/>
          </a:ln>
        </p:spPr>
      </p:pic>
      <p:pic>
        <p:nvPicPr>
          <p:cNvPr id="299" name="Google Shape;299;g219ad3962ec_0_137" descr="Ukraine conflict: turning point? | Lowy Institut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266750" y="581948"/>
            <a:ext cx="772800" cy="780300"/>
          </a:xfrm>
          <a:prstGeom prst="ellipse">
            <a:avLst/>
          </a:prstGeom>
          <a:noFill/>
          <a:ln>
            <a:noFill/>
          </a:ln>
        </p:spPr>
      </p:pic>
      <p:pic>
        <p:nvPicPr>
          <p:cNvPr id="300" name="Google Shape;300;g219ad3962ec_0_137" descr="Climate Change | Sustainable Energy &amp; Environment Coalition"/>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268025" y="2185666"/>
            <a:ext cx="707100" cy="718200"/>
          </a:xfrm>
          <a:prstGeom prst="ellipse">
            <a:avLst/>
          </a:prstGeom>
          <a:noFill/>
          <a:ln>
            <a:noFill/>
          </a:ln>
        </p:spPr>
      </p:pic>
      <p:pic>
        <p:nvPicPr>
          <p:cNvPr id="301" name="Google Shape;301;g219ad3962ec_0_137" descr="Peaceful George Floyd protests in US morph into violence and looting -  CSMonitor.com"/>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937440" y="2184939"/>
            <a:ext cx="715200" cy="719700"/>
          </a:xfrm>
          <a:prstGeom prst="ellipse">
            <a:avLst/>
          </a:prstGeom>
          <a:noFill/>
          <a:ln>
            <a:noFill/>
          </a:ln>
        </p:spPr>
      </p:pic>
      <p:pic>
        <p:nvPicPr>
          <p:cNvPr id="302" name="Google Shape;302;g219ad3962ec_0_137"/>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894900" y="2190938"/>
            <a:ext cx="701100" cy="707700"/>
          </a:xfrm>
          <a:prstGeom prst="ellipse">
            <a:avLst/>
          </a:prstGeom>
          <a:noFill/>
          <a:ln>
            <a:noFill/>
          </a:ln>
        </p:spPr>
      </p:pic>
      <p:pic>
        <p:nvPicPr>
          <p:cNvPr id="303" name="Google Shape;303;g219ad3962ec_0_137"/>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7259600" y="2210099"/>
            <a:ext cx="715200" cy="723300"/>
          </a:xfrm>
          <a:prstGeom prst="ellipse">
            <a:avLst/>
          </a:prstGeom>
          <a:noFill/>
          <a:ln>
            <a:noFill/>
          </a:ln>
        </p:spPr>
      </p:pic>
      <p:sp>
        <p:nvSpPr>
          <p:cNvPr id="304" name="Google Shape;304;g219ad3962ec_0_137"/>
          <p:cNvSpPr txBox="1"/>
          <p:nvPr/>
        </p:nvSpPr>
        <p:spPr>
          <a:xfrm>
            <a:off x="2144413" y="-15280"/>
            <a:ext cx="4866300" cy="3618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1" i="0" u="none" strike="noStrike" cap="none" dirty="0">
                <a:solidFill>
                  <a:srgbClr val="1C4587"/>
                </a:solidFill>
                <a:latin typeface="Raleway"/>
                <a:ea typeface="Raleway"/>
                <a:cs typeface="Raleway"/>
                <a:sym typeface="Raleway"/>
              </a:rPr>
              <a:t>“The New Disorder”</a:t>
            </a:r>
            <a:endParaRPr sz="1100" b="0" i="0" u="none" strike="noStrike" cap="none" dirty="0">
              <a:solidFill>
                <a:srgbClr val="000000"/>
              </a:solidFill>
              <a:latin typeface="Raleway"/>
              <a:ea typeface="Raleway"/>
              <a:cs typeface="Raleway"/>
              <a:sym typeface="Raleway"/>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10434</TotalTime>
  <Words>3374</Words>
  <Application>Microsoft Office PowerPoint</Application>
  <PresentationFormat>On-screen Show (16:9)</PresentationFormat>
  <Paragraphs>287</Paragraphs>
  <Slides>28</Slides>
  <Notes>27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28</vt:i4>
      </vt:variant>
    </vt:vector>
  </HeadingPairs>
  <TitlesOfParts>
    <vt:vector size="39" baseType="lpstr">
      <vt:lpstr>Raleway</vt:lpstr>
      <vt:lpstr>Calibri</vt:lpstr>
      <vt:lpstr>BentonSansLight</vt:lpstr>
      <vt:lpstr>Sawarabi Mincho</vt:lpstr>
      <vt:lpstr>Garamond</vt:lpstr>
      <vt:lpstr>DM Sans</vt:lpstr>
      <vt:lpstr>Arial</vt:lpstr>
      <vt:lpstr>Raleway Medium</vt:lpstr>
      <vt:lpstr>Simple Light</vt:lpstr>
      <vt:lpstr>Office Theme</vt:lpstr>
      <vt:lpstr>Office Theme</vt:lpstr>
      <vt:lpstr>The Next Downtown</vt:lpstr>
      <vt:lpstr>PowerPoint Presentation</vt:lpstr>
      <vt:lpstr>PowerPoint Presentation</vt:lpstr>
      <vt:lpstr>Office markets have yet to recover from WFH policies—combined with inflationary rates and high costs, the commercial real estate industry could be facing havoc    </vt:lpstr>
      <vt:lpstr>PowerPoint Presentation</vt:lpstr>
      <vt:lpstr>On top of it all, downtowns are still struggling to recover pre-pandemic population or business levels—policymakers are now considering what may become new norms    </vt:lpstr>
      <vt:lpstr>Metro economies with tax bases dependent on office property may be facing fiscal cliffs after federal aid ends    </vt:lpstr>
      <vt:lpstr>PowerPoint Presentation</vt:lpstr>
      <vt:lpstr>PowerPoint Presentation</vt:lpstr>
      <vt:lpstr>PowerPoint Presentation</vt:lpstr>
      <vt:lpstr>Some of these mega forces have catalyzed a fundamental shift in the prevailing paradigm  </vt:lpstr>
      <vt:lpstr>The new paradigm has led to unprecedented federal spending for a competitiveness agenda centered in modern supply side economics</vt:lpstr>
      <vt:lpstr>These investments are targeting strategic areas, including energy, transportation, and manufacturing</vt:lpstr>
      <vt:lpstr>Several states are making major moves to take advantage of incoming funding and investments    </vt:lpstr>
      <vt:lpstr>This has resulted in a highly-distributed manufacturing boom across the country, following a decades-long trend of dispersed production in the United States</vt:lpstr>
      <vt:lpstr>PowerPoint Presentation</vt:lpstr>
      <vt:lpstr>PowerPoint Presentation</vt:lpstr>
      <vt:lpstr>There are early policy signals from cities leveraging their distinctive downtown strengths through intentional investments and initiatives </vt:lpstr>
      <vt:lpstr>PowerPoint Presentation</vt:lpstr>
      <vt:lpstr>Early signals from across the country: Cuyahoga Riverfront Development in Cleveland</vt:lpstr>
      <vt:lpstr>Early signals from across the country: Infrastructure Investment in Fresno</vt:lpstr>
      <vt:lpstr>Early signals from across the country: Advanced Manufacturing Center in St. Louis</vt:lpstr>
      <vt:lpstr>Early signals from across the country: Procurement Playbook in San Antonio</vt:lpstr>
      <vt:lpstr>Early signals from across the country: Proposed 76ers Stadium in Philadelphia</vt:lpstr>
      <vt:lpstr>PowerPoint Presentation</vt:lpstr>
      <vt:lpstr>PowerPoint Presentation</vt:lpstr>
      <vt:lpstr>Cities need to adapt to these mega forces, understand their starting points and design and deliver strategies to maximize inclusive growth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Everything Everywhere All at Once</dc:title>
  <dc:creator>Victoria Orozco</dc:creator>
  <cp:lastModifiedBy>Krovi,Avanti</cp:lastModifiedBy>
  <cp:revision>3</cp:revision>
  <dcterms:modified xsi:type="dcterms:W3CDTF">2023-06-02T15:01:32Z</dcterms:modified>
</cp:coreProperties>
</file>