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broski,Jake" initials="D" lastIdx="1" clrIdx="0">
    <p:extLst>
      <p:ext uri="{19B8F6BF-5375-455C-9EA6-DF929625EA0E}">
        <p15:presenceInfo xmlns:p15="http://schemas.microsoft.com/office/powerpoint/2012/main" userId="S::jd3664@drexel.edu::68916d56-88bc-4b9e-9ac9-de4515c3c1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48" d="100"/>
          <a:sy n="48" d="100"/>
        </p:scale>
        <p:origin x="20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1"/>
            <a:ext cx="1865376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1"/>
            <a:ext cx="164592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0"/>
            <a:ext cx="473202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876300"/>
            <a:ext cx="13921740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4103375"/>
            <a:ext cx="1892808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1014715"/>
            <a:ext cx="1892808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9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876304"/>
            <a:ext cx="1892808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034791"/>
            <a:ext cx="9284016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6012180"/>
            <a:ext cx="9284016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034791"/>
            <a:ext cx="932973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6012180"/>
            <a:ext cx="9329738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8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2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369824"/>
            <a:ext cx="1110996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4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0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44FFA-A840-394E-B1FC-C261F4552CB2}" type="datetimeFigureOut">
              <a:rPr lang="en-US" smtClean="0"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4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1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sign with yellow text&#10;&#10;Description automatically generated">
            <a:extLst>
              <a:ext uri="{FF2B5EF4-FFF2-40B4-BE49-F238E27FC236}">
                <a16:creationId xmlns:a16="http://schemas.microsoft.com/office/drawing/2014/main" id="{B44D6F36-5F64-86CB-49EC-A204D74B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8599"/>
            <a:ext cx="22250396" cy="16687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036A19-A668-9342-86F0-BDB56C2892E6}"/>
              </a:ext>
            </a:extLst>
          </p:cNvPr>
          <p:cNvSpPr txBox="1"/>
          <p:nvPr/>
        </p:nvSpPr>
        <p:spPr>
          <a:xfrm>
            <a:off x="1135626" y="4316650"/>
            <a:ext cx="196743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Times" pitchFamily="2" charset="0"/>
              </a:rPr>
              <a:t>Type Name Here</a:t>
            </a:r>
          </a:p>
        </p:txBody>
      </p:sp>
    </p:spTree>
    <p:extLst>
      <p:ext uri="{BB962C8B-B14F-4D97-AF65-F5344CB8AC3E}">
        <p14:creationId xmlns:p14="http://schemas.microsoft.com/office/powerpoint/2010/main" val="151458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4135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Fall – Lawn Sign</dc:title>
  <dc:subject/>
  <dc:creator>Drexel University</dc:creator>
  <cp:keywords/>
  <dc:description/>
  <cp:lastModifiedBy>Hand,Kit</cp:lastModifiedBy>
  <cp:revision>9</cp:revision>
  <dcterms:created xsi:type="dcterms:W3CDTF">2021-06-25T18:09:36Z</dcterms:created>
  <dcterms:modified xsi:type="dcterms:W3CDTF">2024-01-30T17:59:57Z</dcterms:modified>
  <cp:category/>
</cp:coreProperties>
</file>