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broski,Jake" initials="D" lastIdx="1" clrIdx="0">
    <p:extLst>
      <p:ext uri="{19B8F6BF-5375-455C-9EA6-DF929625EA0E}">
        <p15:presenceInfo xmlns:p15="http://schemas.microsoft.com/office/powerpoint/2012/main" userId="S::jd3664@drexel.edu::68916d56-88bc-4b9e-9ac9-de4515c3c1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20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yellow text&#10;&#10;Description automatically generated">
            <a:extLst>
              <a:ext uri="{FF2B5EF4-FFF2-40B4-BE49-F238E27FC236}">
                <a16:creationId xmlns:a16="http://schemas.microsoft.com/office/drawing/2014/main" id="{5945504C-7BAF-DB81-0A14-29676E2D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2232471" cy="16674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36A19-A668-9342-86F0-BDB56C2892E6}"/>
              </a:ext>
            </a:extLst>
          </p:cNvPr>
          <p:cNvSpPr txBox="1"/>
          <p:nvPr/>
        </p:nvSpPr>
        <p:spPr>
          <a:xfrm>
            <a:off x="1135626" y="4711096"/>
            <a:ext cx="19674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Times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51458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4178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Congrats – Lawn Sign</dc:title>
  <dc:subject/>
  <dc:creator>Drexel University</dc:creator>
  <cp:keywords/>
  <dc:description/>
  <cp:lastModifiedBy>Hand,Kit</cp:lastModifiedBy>
  <cp:revision>10</cp:revision>
  <dcterms:created xsi:type="dcterms:W3CDTF">2021-06-25T18:09:36Z</dcterms:created>
  <dcterms:modified xsi:type="dcterms:W3CDTF">2024-01-30T20:07:36Z</dcterms:modified>
  <cp:category/>
</cp:coreProperties>
</file>