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64592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6"/>
  </p:normalViewPr>
  <p:slideViewPr>
    <p:cSldViewPr snapToGrid="0" snapToObjects="1">
      <p:cViewPr varScale="1">
        <p:scale>
          <a:sx n="77" d="100"/>
          <a:sy n="77" d="100"/>
        </p:scale>
        <p:origin x="1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1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7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9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0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4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9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2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9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5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0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rectangular sign with yellow text&#10;&#10;Description automatically generated">
            <a:extLst>
              <a:ext uri="{FF2B5EF4-FFF2-40B4-BE49-F238E27FC236}">
                <a16:creationId xmlns:a16="http://schemas.microsoft.com/office/drawing/2014/main" id="{3FD09D1B-9A45-682B-1D6B-6A9E77814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459200" cy="10972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C3DB3C-F7C2-7540-98E5-052094AFC809}"/>
              </a:ext>
            </a:extLst>
          </p:cNvPr>
          <p:cNvSpPr txBox="1"/>
          <p:nvPr/>
        </p:nvSpPr>
        <p:spPr>
          <a:xfrm>
            <a:off x="762307" y="2554339"/>
            <a:ext cx="1493458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solidFill>
                  <a:schemeClr val="bg1"/>
                </a:solidFill>
                <a:latin typeface="Times" pitchFamily="2" charset="0"/>
              </a:rPr>
              <a:t>Type Name Here</a:t>
            </a:r>
          </a:p>
        </p:txBody>
      </p:sp>
    </p:spTree>
    <p:extLst>
      <p:ext uri="{BB962C8B-B14F-4D97-AF65-F5344CB8AC3E}">
        <p14:creationId xmlns:p14="http://schemas.microsoft.com/office/powerpoint/2010/main" val="340585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Congrats – Lawn Sign</dc:title>
  <dc:subject/>
  <dc:creator>Drexel University</dc:creator>
  <cp:keywords/>
  <dc:description/>
  <cp:lastModifiedBy>Hand,Kit</cp:lastModifiedBy>
  <cp:revision>9</cp:revision>
  <dcterms:created xsi:type="dcterms:W3CDTF">2021-06-28T15:34:01Z</dcterms:created>
  <dcterms:modified xsi:type="dcterms:W3CDTF">2024-01-30T20:07:02Z</dcterms:modified>
  <cp:category/>
</cp:coreProperties>
</file>