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5" r:id="rId5"/>
    <p:sldId id="264" r:id="rId6"/>
    <p:sldId id="263" r:id="rId7"/>
  </p:sldIdLst>
  <p:sldSz cx="9144000" cy="6858000" type="screen4x3"/>
  <p:notesSz cx="6980238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C74F-84DE-9D4A-B052-536C38A82B25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33B9-DDBD-6D43-87A1-82E644544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81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Futura Book"/>
              </a:rPr>
              <a:t>Drexel University College of Medicine</a:t>
            </a:r>
            <a:endParaRPr lang="en-US" sz="3200" b="1" dirty="0">
              <a:solidFill>
                <a:schemeClr val="bg1"/>
              </a:solidFill>
              <a:latin typeface="Futura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8" y="31437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Futura Book"/>
                <a:cs typeface="Futura Light"/>
              </a:rPr>
              <a:t>National Medical Association’s </a:t>
            </a:r>
            <a:r>
              <a:rPr lang="en-US" sz="2000" dirty="0" smtClean="0">
                <a:solidFill>
                  <a:schemeClr val="bg1"/>
                </a:solidFill>
                <a:latin typeface="Futura Book"/>
                <a:cs typeface="Futura Ligh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utura Book"/>
                <a:cs typeface="Futura Light"/>
              </a:rPr>
            </a:br>
            <a:r>
              <a:rPr lang="en-US" sz="2000" dirty="0" smtClean="0">
                <a:solidFill>
                  <a:schemeClr val="bg1"/>
                </a:solidFill>
                <a:latin typeface="Futura Book"/>
                <a:cs typeface="Futura Light"/>
              </a:rPr>
              <a:t>115th </a:t>
            </a:r>
            <a:r>
              <a:rPr lang="en-US" sz="2000" dirty="0">
                <a:solidFill>
                  <a:schemeClr val="bg1"/>
                </a:solidFill>
                <a:latin typeface="Futura Book"/>
                <a:cs typeface="Futura Light"/>
              </a:rPr>
              <a:t>Annual Convention </a:t>
            </a:r>
            <a:r>
              <a:rPr lang="en-US" sz="2000" dirty="0" smtClean="0">
                <a:solidFill>
                  <a:schemeClr val="bg1"/>
                </a:solidFill>
                <a:latin typeface="Futura Book"/>
                <a:cs typeface="Futura Light"/>
              </a:rPr>
              <a:t>and Scientific Assembly</a:t>
            </a:r>
            <a:endParaRPr lang="en-US" sz="2000" dirty="0">
              <a:solidFill>
                <a:schemeClr val="bg1"/>
              </a:solidFill>
              <a:latin typeface="Futura Book"/>
              <a:cs typeface="Futur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8" y="25560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600"/>
                </a:solidFill>
                <a:latin typeface="MillerDisplay LightItalic"/>
                <a:cs typeface="Futura Light"/>
              </a:rPr>
              <a:t>Celebrating Our Early Black Physicians</a:t>
            </a:r>
            <a:endParaRPr lang="en-US" sz="2800" dirty="0">
              <a:solidFill>
                <a:srgbClr val="FFC600"/>
              </a:solidFill>
              <a:latin typeface="MillerDisplay LightItalic"/>
              <a:cs typeface="Futur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0402" y="467932"/>
            <a:ext cx="408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1867 </a:t>
            </a:r>
          </a:p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Rebecca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Cole 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/>
            </a:r>
            <a:b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</a:b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(Woman's Medical College) 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7456" y="3957371"/>
            <a:ext cx="438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1878</a:t>
            </a:r>
          </a:p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Caroline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Still Wiley Anderson 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(Woman's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Medical College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)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pic>
        <p:nvPicPr>
          <p:cNvPr id="1026" name="Picture 2" descr="http://archives.drexelmed.edu/transfer2/nuneza2017jul/1878-caroline_still_wiley_anderson-wmcp-a2015_017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38" y="191849"/>
            <a:ext cx="2230464" cy="34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5" y="1994785"/>
            <a:ext cx="3843948" cy="29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8038" y="550633"/>
            <a:ext cx="408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1878 </a:t>
            </a:r>
          </a:p>
          <a:p>
            <a:pPr algn="ctr"/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Georgiana Patterson Young 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(Woman's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Medical College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)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456" y="3957371"/>
            <a:ext cx="438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1884</a:t>
            </a:r>
          </a:p>
          <a:p>
            <a:pPr algn="ctr"/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Thomas </a:t>
            </a:r>
            <a:r>
              <a:rPr lang="en-US" sz="2400" dirty="0" err="1">
                <a:solidFill>
                  <a:srgbClr val="003478"/>
                </a:solidFill>
                <a:latin typeface="MillerDisplay LightItalic"/>
                <a:cs typeface="Futura Light"/>
              </a:rPr>
              <a:t>Creigh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 </a:t>
            </a:r>
            <a:r>
              <a:rPr lang="en-US" sz="2400" dirty="0" err="1">
                <a:solidFill>
                  <a:srgbClr val="003478"/>
                </a:solidFill>
                <a:latin typeface="MillerDisplay LightItalic"/>
                <a:cs typeface="Futura Light"/>
              </a:rPr>
              <a:t>Imes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 </a:t>
            </a:r>
            <a:b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</a:b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(Hahnemann Medical College)</a:t>
            </a:r>
          </a:p>
        </p:txBody>
      </p:sp>
      <p:pic>
        <p:nvPicPr>
          <p:cNvPr id="2050" name="Picture 2" descr="http://archives.drexelmed.edu/transfer2/nuneza2017jul/1884-thomas_creigh_imes-hahnemann-HU_P-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66" y="121424"/>
            <a:ext cx="3069249" cy="37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4" y="2023923"/>
            <a:ext cx="3129100" cy="2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492" y="1844201"/>
            <a:ext cx="438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1888</a:t>
            </a:r>
          </a:p>
          <a:p>
            <a:pPr algn="ctr"/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 Juan </a:t>
            </a:r>
            <a:r>
              <a:rPr lang="en-US" sz="2400" dirty="0" err="1">
                <a:solidFill>
                  <a:srgbClr val="003478"/>
                </a:solidFill>
                <a:latin typeface="MillerDisplay LightItalic"/>
                <a:cs typeface="Futura Light"/>
              </a:rPr>
              <a:t>Bennet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-Drummond 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(Woman's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Medical College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)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pic>
        <p:nvPicPr>
          <p:cNvPr id="5122" name="Picture 2" descr="http://archives.drexelmed.edu/transfer2/nuneza2017jul/1888-juan_fernandez_bennett_drummond-wmcp-p2966_001_det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t="1261" r="-707" b="35657"/>
          <a:stretch/>
        </p:blipFill>
        <p:spPr bwMode="auto">
          <a:xfrm>
            <a:off x="641927" y="827542"/>
            <a:ext cx="3343565" cy="32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763" y="1868838"/>
            <a:ext cx="408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1888 </a:t>
            </a:r>
          </a:p>
          <a:p>
            <a:pPr algn="ctr"/>
            <a:r>
              <a:rPr lang="fi-FI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Verina Harris Morton Jones </a:t>
            </a:r>
            <a:r>
              <a:rPr lang="fi-FI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Woman's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Medical College</a:t>
            </a:r>
            <a:r>
              <a:rPr lang="fi-FI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)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pic>
        <p:nvPicPr>
          <p:cNvPr id="4098" name="Picture 2" descr="http://archives.drexelmed.edu/transfer2/nuneza2017jul/1888-verina_harris_morton_jones-wmcp-p2966_001_det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87"/>
          <a:stretch/>
        </p:blipFill>
        <p:spPr bwMode="auto">
          <a:xfrm>
            <a:off x="5240596" y="637495"/>
            <a:ext cx="3269054" cy="35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320727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20727"/>
            <a:ext cx="9144000" cy="1588"/>
          </a:xfrm>
          <a:prstGeom prst="line">
            <a:avLst/>
          </a:prstGeom>
          <a:ln w="38100" cap="flat" cmpd="sng" algn="ctr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08" y="5648368"/>
            <a:ext cx="3738632" cy="9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9455" y="1834965"/>
            <a:ext cx="438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1891</a:t>
            </a:r>
          </a:p>
          <a:p>
            <a:pPr algn="ctr"/>
            <a:r>
              <a:rPr lang="fi-FI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Hallie </a:t>
            </a:r>
            <a:r>
              <a:rPr lang="fi-FI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Tanner Dillon Johnson </a:t>
            </a:r>
            <a:r>
              <a:rPr lang="fi-FI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(</a:t>
            </a:r>
            <a:r>
              <a:rPr lang="en-US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Woman's </a:t>
            </a:r>
            <a:r>
              <a:rPr lang="en-US" sz="2400" dirty="0">
                <a:solidFill>
                  <a:srgbClr val="003478"/>
                </a:solidFill>
                <a:latin typeface="MillerDisplay LightItalic"/>
                <a:cs typeface="Futura Light"/>
              </a:rPr>
              <a:t>Medical College</a:t>
            </a:r>
            <a:r>
              <a:rPr lang="fi-FI" sz="2400" dirty="0" smtClean="0">
                <a:solidFill>
                  <a:srgbClr val="003478"/>
                </a:solidFill>
                <a:latin typeface="MillerDisplay LightItalic"/>
                <a:cs typeface="Futura Light"/>
              </a:rPr>
              <a:t>)</a:t>
            </a:r>
            <a:endParaRPr lang="en-US" sz="2400" dirty="0">
              <a:solidFill>
                <a:srgbClr val="003478"/>
              </a:solidFill>
              <a:latin typeface="MillerDisplay LightItalic"/>
              <a:cs typeface="Futura Light"/>
            </a:endParaRPr>
          </a:p>
        </p:txBody>
      </p:sp>
      <p:pic>
        <p:nvPicPr>
          <p:cNvPr id="3074" name="Picture 2" descr="http://archives.drexelmed.edu/transfer2/nuneza2017jul/1891-halle_tanner_dillon_johnson-wmcp-p0396_001_det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0"/>
          <a:stretch/>
        </p:blipFill>
        <p:spPr bwMode="auto">
          <a:xfrm>
            <a:off x="633687" y="701813"/>
            <a:ext cx="3342568" cy="34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68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Futura Book</vt:lpstr>
      <vt:lpstr>Futura Light</vt:lpstr>
      <vt:lpstr>MillerDisplay LightItalic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Zahradnik</dc:creator>
  <cp:lastModifiedBy>Abrohms,Alyssa</cp:lastModifiedBy>
  <cp:revision>61</cp:revision>
  <cp:lastPrinted>2013-06-04T20:40:02Z</cp:lastPrinted>
  <dcterms:created xsi:type="dcterms:W3CDTF">2012-09-27T14:45:34Z</dcterms:created>
  <dcterms:modified xsi:type="dcterms:W3CDTF">2017-07-21T14:38:27Z</dcterms:modified>
</cp:coreProperties>
</file>