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126" y="3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4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4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2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43891200" cy="5486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96" tIns="41148" rIns="82296" bIns="41148"/>
          <a:lstStyle/>
          <a:p>
            <a:pPr defTabSz="822959">
              <a:defRPr/>
            </a:pPr>
            <a:endParaRPr lang="en-US" sz="2160">
              <a:latin typeface="Arial" charset="0"/>
              <a:ea typeface="ＭＳ Ｐゴシック" pitchFamily="48" charset="-12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024692" y="4303716"/>
            <a:ext cx="299942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Affiliations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762000" y="14378945"/>
            <a:ext cx="10058400" cy="1024128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762000" y="13429621"/>
            <a:ext cx="10058400" cy="923329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 bwMode="auto">
          <a:xfrm>
            <a:off x="777875" y="26156289"/>
            <a:ext cx="10058400" cy="54864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777875" y="25206964"/>
            <a:ext cx="10058400" cy="92333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3" name="TextBox 12"/>
          <p:cNvSpPr txBox="1">
            <a:spLocks noChangeAspect="1"/>
          </p:cNvSpPr>
          <p:nvPr userDrawn="1"/>
        </p:nvSpPr>
        <p:spPr bwMode="auto">
          <a:xfrm>
            <a:off x="11536363" y="7237416"/>
            <a:ext cx="10058400" cy="24430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1536363" y="628809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TextBox 15"/>
          <p:cNvSpPr txBox="1">
            <a:spLocks noChangeAspect="1"/>
          </p:cNvSpPr>
          <p:nvPr userDrawn="1"/>
        </p:nvSpPr>
        <p:spPr bwMode="auto">
          <a:xfrm>
            <a:off x="22226588" y="7269165"/>
            <a:ext cx="10058400" cy="24430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17" name="TextBox 16"/>
          <p:cNvSpPr txBox="1"/>
          <p:nvPr userDrawn="1"/>
        </p:nvSpPr>
        <p:spPr bwMode="auto">
          <a:xfrm>
            <a:off x="22226588" y="6319840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 bwMode="auto">
          <a:xfrm>
            <a:off x="32918400" y="7269165"/>
            <a:ext cx="10058400" cy="12238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0" name="TextBox 19"/>
          <p:cNvSpPr txBox="1"/>
          <p:nvPr userDrawn="1"/>
        </p:nvSpPr>
        <p:spPr bwMode="auto">
          <a:xfrm>
            <a:off x="32918400" y="6319840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32918400" y="20913728"/>
            <a:ext cx="10058400" cy="65944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2" name="TextBox 21"/>
          <p:cNvSpPr txBox="1"/>
          <p:nvPr/>
        </p:nvSpPr>
        <p:spPr>
          <a:xfrm>
            <a:off x="32918400" y="1996440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Future Prospects</a:t>
            </a: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32918400" y="28914728"/>
            <a:ext cx="10058400" cy="27844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4" name="TextBox 23"/>
          <p:cNvSpPr txBox="1"/>
          <p:nvPr/>
        </p:nvSpPr>
        <p:spPr>
          <a:xfrm>
            <a:off x="32918400" y="2796540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Acknowledgements</a:t>
            </a:r>
          </a:p>
        </p:txBody>
      </p:sp>
      <p:pic>
        <p:nvPicPr>
          <p:cNvPr id="25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691" y="866778"/>
            <a:ext cx="64436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66778"/>
            <a:ext cx="42052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itle 1"/>
          <p:cNvSpPr txBox="1">
            <a:spLocks/>
          </p:cNvSpPr>
          <p:nvPr/>
        </p:nvSpPr>
        <p:spPr>
          <a:xfrm>
            <a:off x="7010404" y="726362"/>
            <a:ext cx="29992639" cy="28117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700" kern="1200">
                <a:solidFill>
                  <a:srgbClr val="FFFF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rgbClr val="FFCC00"/>
                </a:solidFill>
              </a:rPr>
              <a:t>Title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010404" y="3538144"/>
            <a:ext cx="29992639" cy="71467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59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2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777240" y="7307585"/>
            <a:ext cx="10058400" cy="557784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30" name="TextBox 29"/>
          <p:cNvSpPr txBox="1"/>
          <p:nvPr/>
        </p:nvSpPr>
        <p:spPr bwMode="auto">
          <a:xfrm>
            <a:off x="777240" y="6358261"/>
            <a:ext cx="10058400" cy="923329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Abstract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8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Schleidt, Stephanie</dc:creator>
  <cp:lastModifiedBy>Hovey, Adrienne K</cp:lastModifiedBy>
  <cp:revision>4</cp:revision>
  <dcterms:created xsi:type="dcterms:W3CDTF">2016-08-11T17:47:12Z</dcterms:created>
  <dcterms:modified xsi:type="dcterms:W3CDTF">2016-09-14T15:38:12Z</dcterms:modified>
</cp:coreProperties>
</file>