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600"/>
    <a:srgbClr val="003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C32EC-88AB-4EA9-85A1-1ECB1DB8DBA1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AA676-061B-4287-B0FE-4F4D3C68B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03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AA676-061B-4287-B0FE-4F4D3C68B2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7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6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1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0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0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4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6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5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5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4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7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892800"/>
            <a:ext cx="12192000" cy="965200"/>
          </a:xfrm>
          <a:prstGeom prst="rect">
            <a:avLst/>
          </a:prstGeom>
          <a:solidFill>
            <a:srgbClr val="FFC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92" y="5987038"/>
            <a:ext cx="3093907" cy="76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69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Drexel University College of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Tracy, Jean A</dc:creator>
  <cp:lastModifiedBy>Tracy, Jean A</cp:lastModifiedBy>
  <cp:revision>6</cp:revision>
  <dcterms:created xsi:type="dcterms:W3CDTF">2016-09-01T19:17:33Z</dcterms:created>
  <dcterms:modified xsi:type="dcterms:W3CDTF">2016-09-01T19:26:37Z</dcterms:modified>
</cp:coreProperties>
</file>