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7" r:id="rId3"/>
    <p:sldId id="268" r:id="rId4"/>
    <p:sldId id="266" r:id="rId5"/>
    <p:sldId id="269" r:id="rId6"/>
    <p:sldId id="264" r:id="rId7"/>
    <p:sldId id="270" r:id="rId8"/>
    <p:sldId id="271" r:id="rId9"/>
    <p:sldId id="272" r:id="rId10"/>
    <p:sldId id="273" r:id="rId11"/>
    <p:sldId id="274" r:id="rId12"/>
    <p:sldId id="275" r:id="rId13"/>
    <p:sldId id="276" r:id="rId14"/>
    <p:sldId id="277" r:id="rId15"/>
    <p:sldId id="278" r:id="rId16"/>
    <p:sldId id="279" r:id="rId17"/>
    <p:sldId id="280" r:id="rId18"/>
    <p:sldId id="283" r:id="rId19"/>
    <p:sldId id="26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98C"/>
    <a:srgbClr val="B1D957"/>
    <a:srgbClr val="E4E04C"/>
    <a:srgbClr val="00A44A"/>
    <a:srgbClr val="EDB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30" autoAdjust="0"/>
  </p:normalViewPr>
  <p:slideViewPr>
    <p:cSldViewPr snapToGrid="0">
      <p:cViewPr>
        <p:scale>
          <a:sx n="62" d="100"/>
          <a:sy n="62" d="100"/>
        </p:scale>
        <p:origin x="-84" y="-70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p:scale>
          <a:sx n="100" d="100"/>
          <a:sy n="100" d="100"/>
        </p:scale>
        <p:origin x="2112" y="-7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7.xml.rels><?xml version="1.0" encoding="UTF-8" standalone="yes"?>
<Relationships xmlns="http://schemas.openxmlformats.org/package/2006/relationships"><Relationship Id="rId1" Type="http://schemas.openxmlformats.org/officeDocument/2006/relationships/image" Target="../media/image3.png"/></Relationships>
</file>

<file path=ppt/diagrams/_rels/drawing7.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8A5C3-06F1-4689-B716-F3784F6B01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DC65D58D-C7A8-4C75-AB1D-1D84E63085D4}">
      <dgm:prSet phldrT="[Text]"/>
      <dgm:spPr/>
      <dgm:t>
        <a:bodyPr/>
        <a:lstStyle/>
        <a:p>
          <a:r>
            <a:rPr lang="en-US" dirty="0" smtClean="0">
              <a:solidFill>
                <a:schemeClr val="tx1"/>
              </a:solidFill>
              <a:effectLst/>
              <a:latin typeface="+mn-lt"/>
              <a:ea typeface="+mn-ea"/>
              <a:cs typeface="+mn-cs"/>
            </a:rPr>
            <a:t>Using a formative, self-assessment model to </a:t>
          </a:r>
          <a:r>
            <a:rPr lang="en-US" b="1" dirty="0" smtClean="0">
              <a:solidFill>
                <a:schemeClr val="bg1"/>
              </a:solidFill>
              <a:effectLst/>
              <a:latin typeface="+mn-lt"/>
              <a:ea typeface="+mn-ea"/>
              <a:cs typeface="+mn-cs"/>
            </a:rPr>
            <a:t>e</a:t>
          </a:r>
          <a:r>
            <a:rPr lang="en-US" b="1" dirty="0" smtClean="0"/>
            <a:t>ncourage renewal</a:t>
          </a:r>
          <a:endParaRPr lang="en-US" dirty="0"/>
        </a:p>
      </dgm:t>
    </dgm:pt>
    <dgm:pt modelId="{6A8B7570-1D38-4D58-AB1E-1FC7AA79CAF0}" type="parTrans" cxnId="{B46F5260-9146-43EB-9ACA-CD6DE2EF0BEF}">
      <dgm:prSet/>
      <dgm:spPr/>
      <dgm:t>
        <a:bodyPr/>
        <a:lstStyle/>
        <a:p>
          <a:endParaRPr lang="en-US"/>
        </a:p>
      </dgm:t>
    </dgm:pt>
    <dgm:pt modelId="{77529410-BAFE-47E5-A782-62767BF70DC4}" type="sibTrans" cxnId="{B46F5260-9146-43EB-9ACA-CD6DE2EF0BEF}">
      <dgm:prSet/>
      <dgm:spPr/>
      <dgm:t>
        <a:bodyPr/>
        <a:lstStyle/>
        <a:p>
          <a:endParaRPr lang="en-US"/>
        </a:p>
      </dgm:t>
    </dgm:pt>
    <dgm:pt modelId="{E23FA18C-897B-4170-8647-FBB212C7BE23}">
      <dgm:prSet phldrT="[Text]"/>
      <dgm:spPr/>
      <dgm:t>
        <a:bodyPr/>
        <a:lstStyle/>
        <a:p>
          <a:r>
            <a:rPr lang="en-US" dirty="0" smtClean="0">
              <a:solidFill>
                <a:schemeClr val="accent2">
                  <a:lumMod val="40000"/>
                  <a:lumOff val="60000"/>
                </a:schemeClr>
              </a:solidFill>
            </a:rPr>
            <a:t>discuss how this assessment model  employs evidence-based best practices of teaching</a:t>
          </a:r>
          <a:endParaRPr lang="en-US" dirty="0">
            <a:solidFill>
              <a:schemeClr val="accent2">
                <a:lumMod val="40000"/>
                <a:lumOff val="60000"/>
              </a:schemeClr>
            </a:solidFill>
          </a:endParaRPr>
        </a:p>
      </dgm:t>
    </dgm:pt>
    <dgm:pt modelId="{F1DB487C-BA89-4441-8D90-9280502286EE}" type="parTrans" cxnId="{34C84150-3E86-4985-9B18-F06AD77C4C78}">
      <dgm:prSet/>
      <dgm:spPr/>
      <dgm:t>
        <a:bodyPr/>
        <a:lstStyle/>
        <a:p>
          <a:endParaRPr lang="en-US"/>
        </a:p>
      </dgm:t>
    </dgm:pt>
    <dgm:pt modelId="{11972AB0-11E3-4CF8-ABC7-2438109125C2}" type="sibTrans" cxnId="{34C84150-3E86-4985-9B18-F06AD77C4C78}">
      <dgm:prSet/>
      <dgm:spPr/>
      <dgm:t>
        <a:bodyPr/>
        <a:lstStyle/>
        <a:p>
          <a:endParaRPr lang="en-US"/>
        </a:p>
      </dgm:t>
    </dgm:pt>
    <dgm:pt modelId="{5DF58A56-C59B-43FF-8613-9C29EA447BDD}">
      <dgm:prSet phldrT="[Text]"/>
      <dgm:spPr/>
      <dgm:t>
        <a:bodyPr/>
        <a:lstStyle/>
        <a:p>
          <a:r>
            <a:rPr lang="en-US" dirty="0" smtClean="0">
              <a:solidFill>
                <a:schemeClr val="accent4">
                  <a:lumMod val="40000"/>
                  <a:lumOff val="60000"/>
                </a:schemeClr>
              </a:solidFill>
            </a:rPr>
            <a:t>describe how to leverage different strategies  to inform a robust teaching enhancement process</a:t>
          </a:r>
          <a:endParaRPr lang="en-US" dirty="0">
            <a:solidFill>
              <a:schemeClr val="accent4">
                <a:lumMod val="40000"/>
                <a:lumOff val="60000"/>
              </a:schemeClr>
            </a:solidFill>
          </a:endParaRPr>
        </a:p>
      </dgm:t>
    </dgm:pt>
    <dgm:pt modelId="{4C34B50F-1661-4585-A393-E74230D12079}" type="parTrans" cxnId="{23FE2E3B-922E-4D48-8C1D-E3DB18F12F5D}">
      <dgm:prSet/>
      <dgm:spPr/>
      <dgm:t>
        <a:bodyPr/>
        <a:lstStyle/>
        <a:p>
          <a:endParaRPr lang="en-US"/>
        </a:p>
      </dgm:t>
    </dgm:pt>
    <dgm:pt modelId="{2EA10436-4BB0-4D3D-95BC-1740525334DA}" type="sibTrans" cxnId="{23FE2E3B-922E-4D48-8C1D-E3DB18F12F5D}">
      <dgm:prSet/>
      <dgm:spPr/>
      <dgm:t>
        <a:bodyPr/>
        <a:lstStyle/>
        <a:p>
          <a:endParaRPr lang="en-US"/>
        </a:p>
      </dgm:t>
    </dgm:pt>
    <dgm:pt modelId="{CB048CCC-93F3-4F23-915A-5CE58795B01A}">
      <dgm:prSet phldrT="[Text]"/>
      <dgm:spPr/>
      <dgm:t>
        <a:bodyPr/>
        <a:lstStyle/>
        <a:p>
          <a:r>
            <a:rPr lang="en-US" dirty="0" smtClean="0">
              <a:solidFill>
                <a:srgbClr val="7030A0"/>
              </a:solidFill>
            </a:rPr>
            <a:t>employ a self-assessment rubric with your  teaching </a:t>
          </a:r>
          <a:endParaRPr lang="en-US" dirty="0">
            <a:solidFill>
              <a:srgbClr val="7030A0"/>
            </a:solidFill>
          </a:endParaRPr>
        </a:p>
      </dgm:t>
    </dgm:pt>
    <dgm:pt modelId="{111F47BD-30BA-4A46-842A-BDF11C898C29}" type="parTrans" cxnId="{C19C827F-C633-409C-A0A2-B30E2F45C5F0}">
      <dgm:prSet/>
      <dgm:spPr/>
      <dgm:t>
        <a:bodyPr/>
        <a:lstStyle/>
        <a:p>
          <a:endParaRPr lang="en-US"/>
        </a:p>
      </dgm:t>
    </dgm:pt>
    <dgm:pt modelId="{E452BD09-4782-40B5-826E-0D18DD707F4F}" type="sibTrans" cxnId="{C19C827F-C633-409C-A0A2-B30E2F45C5F0}">
      <dgm:prSet/>
      <dgm:spPr/>
      <dgm:t>
        <a:bodyPr/>
        <a:lstStyle/>
        <a:p>
          <a:endParaRPr lang="en-US"/>
        </a:p>
      </dgm:t>
    </dgm:pt>
    <dgm:pt modelId="{58520F16-7677-488C-A104-CEAE53082136}" type="pres">
      <dgm:prSet presAssocID="{1EB8A5C3-06F1-4689-B716-F3784F6B0165}" presName="composite" presStyleCnt="0">
        <dgm:presLayoutVars>
          <dgm:chMax val="1"/>
          <dgm:dir/>
          <dgm:resizeHandles val="exact"/>
        </dgm:presLayoutVars>
      </dgm:prSet>
      <dgm:spPr/>
      <dgm:t>
        <a:bodyPr/>
        <a:lstStyle/>
        <a:p>
          <a:endParaRPr lang="en-US"/>
        </a:p>
      </dgm:t>
    </dgm:pt>
    <dgm:pt modelId="{29DBA5B8-E35D-431C-B4D3-DA8AFE5A638E}" type="pres">
      <dgm:prSet presAssocID="{DC65D58D-C7A8-4C75-AB1D-1D84E63085D4}" presName="roof" presStyleLbl="dkBgShp" presStyleIdx="0" presStyleCnt="2"/>
      <dgm:spPr/>
      <dgm:t>
        <a:bodyPr/>
        <a:lstStyle/>
        <a:p>
          <a:endParaRPr lang="en-US"/>
        </a:p>
      </dgm:t>
    </dgm:pt>
    <dgm:pt modelId="{5836C236-8269-4BB5-B61C-45D7FB9E60B5}" type="pres">
      <dgm:prSet presAssocID="{DC65D58D-C7A8-4C75-AB1D-1D84E63085D4}" presName="pillars" presStyleCnt="0"/>
      <dgm:spPr/>
    </dgm:pt>
    <dgm:pt modelId="{E99F0B1B-44D0-46AB-9473-A357A28A5EED}" type="pres">
      <dgm:prSet presAssocID="{DC65D58D-C7A8-4C75-AB1D-1D84E63085D4}" presName="pillar1" presStyleLbl="node1" presStyleIdx="0" presStyleCnt="3">
        <dgm:presLayoutVars>
          <dgm:bulletEnabled val="1"/>
        </dgm:presLayoutVars>
      </dgm:prSet>
      <dgm:spPr/>
      <dgm:t>
        <a:bodyPr/>
        <a:lstStyle/>
        <a:p>
          <a:endParaRPr lang="en-US"/>
        </a:p>
      </dgm:t>
    </dgm:pt>
    <dgm:pt modelId="{FAA5668B-E529-4987-BB4A-1C3E71F87ABB}" type="pres">
      <dgm:prSet presAssocID="{5DF58A56-C59B-43FF-8613-9C29EA447BDD}" presName="pillarX" presStyleLbl="node1" presStyleIdx="1" presStyleCnt="3">
        <dgm:presLayoutVars>
          <dgm:bulletEnabled val="1"/>
        </dgm:presLayoutVars>
      </dgm:prSet>
      <dgm:spPr/>
      <dgm:t>
        <a:bodyPr/>
        <a:lstStyle/>
        <a:p>
          <a:endParaRPr lang="en-US"/>
        </a:p>
      </dgm:t>
    </dgm:pt>
    <dgm:pt modelId="{6946C033-AF22-4FF3-9E89-39C1F77D5C1A}" type="pres">
      <dgm:prSet presAssocID="{CB048CCC-93F3-4F23-915A-5CE58795B01A}" presName="pillarX" presStyleLbl="node1" presStyleIdx="2" presStyleCnt="3">
        <dgm:presLayoutVars>
          <dgm:bulletEnabled val="1"/>
        </dgm:presLayoutVars>
      </dgm:prSet>
      <dgm:spPr/>
      <dgm:t>
        <a:bodyPr/>
        <a:lstStyle/>
        <a:p>
          <a:endParaRPr lang="en-US"/>
        </a:p>
      </dgm:t>
    </dgm:pt>
    <dgm:pt modelId="{CB5C3C91-D09C-44CF-AAC3-CF195AF63A98}" type="pres">
      <dgm:prSet presAssocID="{DC65D58D-C7A8-4C75-AB1D-1D84E63085D4}" presName="base" presStyleLbl="dkBgShp" presStyleIdx="1" presStyleCnt="2"/>
      <dgm:spPr/>
    </dgm:pt>
  </dgm:ptLst>
  <dgm:cxnLst>
    <dgm:cxn modelId="{B46F5260-9146-43EB-9ACA-CD6DE2EF0BEF}" srcId="{1EB8A5C3-06F1-4689-B716-F3784F6B0165}" destId="{DC65D58D-C7A8-4C75-AB1D-1D84E63085D4}" srcOrd="0" destOrd="0" parTransId="{6A8B7570-1D38-4D58-AB1E-1FC7AA79CAF0}" sibTransId="{77529410-BAFE-47E5-A782-62767BF70DC4}"/>
    <dgm:cxn modelId="{3FBA3A9B-EF36-4469-B1E5-1AF53ED69126}" type="presOf" srcId="{CB048CCC-93F3-4F23-915A-5CE58795B01A}" destId="{6946C033-AF22-4FF3-9E89-39C1F77D5C1A}" srcOrd="0" destOrd="0" presId="urn:microsoft.com/office/officeart/2005/8/layout/hList3"/>
    <dgm:cxn modelId="{23FE2E3B-922E-4D48-8C1D-E3DB18F12F5D}" srcId="{DC65D58D-C7A8-4C75-AB1D-1D84E63085D4}" destId="{5DF58A56-C59B-43FF-8613-9C29EA447BDD}" srcOrd="1" destOrd="0" parTransId="{4C34B50F-1661-4585-A393-E74230D12079}" sibTransId="{2EA10436-4BB0-4D3D-95BC-1740525334DA}"/>
    <dgm:cxn modelId="{897B31F0-26AB-4BF4-8A18-CE99666DE6EF}" type="presOf" srcId="{E23FA18C-897B-4170-8647-FBB212C7BE23}" destId="{E99F0B1B-44D0-46AB-9473-A357A28A5EED}" srcOrd="0" destOrd="0" presId="urn:microsoft.com/office/officeart/2005/8/layout/hList3"/>
    <dgm:cxn modelId="{3007F135-96FA-4868-8A07-C5A94087A118}" type="presOf" srcId="{DC65D58D-C7A8-4C75-AB1D-1D84E63085D4}" destId="{29DBA5B8-E35D-431C-B4D3-DA8AFE5A638E}" srcOrd="0" destOrd="0" presId="urn:microsoft.com/office/officeart/2005/8/layout/hList3"/>
    <dgm:cxn modelId="{3BE99B31-DE09-4A89-B49F-3669889A55FB}" type="presOf" srcId="{1EB8A5C3-06F1-4689-B716-F3784F6B0165}" destId="{58520F16-7677-488C-A104-CEAE53082136}" srcOrd="0" destOrd="0" presId="urn:microsoft.com/office/officeart/2005/8/layout/hList3"/>
    <dgm:cxn modelId="{C19C827F-C633-409C-A0A2-B30E2F45C5F0}" srcId="{DC65D58D-C7A8-4C75-AB1D-1D84E63085D4}" destId="{CB048CCC-93F3-4F23-915A-5CE58795B01A}" srcOrd="2" destOrd="0" parTransId="{111F47BD-30BA-4A46-842A-BDF11C898C29}" sibTransId="{E452BD09-4782-40B5-826E-0D18DD707F4F}"/>
    <dgm:cxn modelId="{F7606C7A-F2CD-4747-AE7A-B21C620BA0BE}" type="presOf" srcId="{5DF58A56-C59B-43FF-8613-9C29EA447BDD}" destId="{FAA5668B-E529-4987-BB4A-1C3E71F87ABB}" srcOrd="0" destOrd="0" presId="urn:microsoft.com/office/officeart/2005/8/layout/hList3"/>
    <dgm:cxn modelId="{34C84150-3E86-4985-9B18-F06AD77C4C78}" srcId="{DC65D58D-C7A8-4C75-AB1D-1D84E63085D4}" destId="{E23FA18C-897B-4170-8647-FBB212C7BE23}" srcOrd="0" destOrd="0" parTransId="{F1DB487C-BA89-4441-8D90-9280502286EE}" sibTransId="{11972AB0-11E3-4CF8-ABC7-2438109125C2}"/>
    <dgm:cxn modelId="{50C55940-3278-4050-B4EC-DAA1DF395F1D}" type="presParOf" srcId="{58520F16-7677-488C-A104-CEAE53082136}" destId="{29DBA5B8-E35D-431C-B4D3-DA8AFE5A638E}" srcOrd="0" destOrd="0" presId="urn:microsoft.com/office/officeart/2005/8/layout/hList3"/>
    <dgm:cxn modelId="{9DBB1A84-53C0-468B-A744-CA581FF4D4BA}" type="presParOf" srcId="{58520F16-7677-488C-A104-CEAE53082136}" destId="{5836C236-8269-4BB5-B61C-45D7FB9E60B5}" srcOrd="1" destOrd="0" presId="urn:microsoft.com/office/officeart/2005/8/layout/hList3"/>
    <dgm:cxn modelId="{6F3E976F-EFBE-439F-87E8-DEBE8C95A5E3}" type="presParOf" srcId="{5836C236-8269-4BB5-B61C-45D7FB9E60B5}" destId="{E99F0B1B-44D0-46AB-9473-A357A28A5EED}" srcOrd="0" destOrd="0" presId="urn:microsoft.com/office/officeart/2005/8/layout/hList3"/>
    <dgm:cxn modelId="{F3483254-D848-42ED-8144-E0BE42CC0FB9}" type="presParOf" srcId="{5836C236-8269-4BB5-B61C-45D7FB9E60B5}" destId="{FAA5668B-E529-4987-BB4A-1C3E71F87ABB}" srcOrd="1" destOrd="0" presId="urn:microsoft.com/office/officeart/2005/8/layout/hList3"/>
    <dgm:cxn modelId="{F87AFAC6-E801-4122-8931-DAA94D78DB8F}" type="presParOf" srcId="{5836C236-8269-4BB5-B61C-45D7FB9E60B5}" destId="{6946C033-AF22-4FF3-9E89-39C1F77D5C1A}" srcOrd="2" destOrd="0" presId="urn:microsoft.com/office/officeart/2005/8/layout/hList3"/>
    <dgm:cxn modelId="{1B40C674-BC19-450B-AE15-4ACEA4D38B94}" type="presParOf" srcId="{58520F16-7677-488C-A104-CEAE53082136}" destId="{CB5C3C91-D09C-44CF-AAC3-CF195AF63A9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193EB2-BB59-4985-870A-99161A88CE8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10874294-0B36-4153-AA69-47E8A2C68A2F}">
      <dgm:prSet phldrT="[Text]" custT="1"/>
      <dgm:spPr/>
      <dgm:t>
        <a:bodyPr/>
        <a:lstStyle/>
        <a:p>
          <a:r>
            <a:rPr lang="en-US" sz="2800" dirty="0" smtClean="0">
              <a:solidFill>
                <a:srgbClr val="FF0000"/>
              </a:solidFill>
            </a:rPr>
            <a:t>1. Not using productive teaching practices</a:t>
          </a:r>
          <a:endParaRPr lang="en-US" sz="2800" dirty="0">
            <a:solidFill>
              <a:srgbClr val="FF0000"/>
            </a:solidFill>
          </a:endParaRPr>
        </a:p>
      </dgm:t>
    </dgm:pt>
    <dgm:pt modelId="{7E525214-64A8-4ACD-A306-EC1FAAE9C011}" type="parTrans" cxnId="{19FBCDDE-CEBB-483A-9325-0FAE65063CC4}">
      <dgm:prSet/>
      <dgm:spPr/>
      <dgm:t>
        <a:bodyPr/>
        <a:lstStyle/>
        <a:p>
          <a:endParaRPr lang="en-US"/>
        </a:p>
      </dgm:t>
    </dgm:pt>
    <dgm:pt modelId="{F341AA2D-4332-4A60-84A7-573A128A4317}" type="sibTrans" cxnId="{19FBCDDE-CEBB-483A-9325-0FAE65063CC4}">
      <dgm:prSet/>
      <dgm:spPr/>
      <dgm:t>
        <a:bodyPr/>
        <a:lstStyle/>
        <a:p>
          <a:endParaRPr lang="en-US"/>
        </a:p>
      </dgm:t>
    </dgm:pt>
    <dgm:pt modelId="{67D0E988-4155-4C55-BF2A-BEE923F2DC10}">
      <dgm:prSet phldrT="[Text]" custT="1"/>
      <dgm:spPr/>
      <dgm:t>
        <a:bodyPr/>
        <a:lstStyle/>
        <a:p>
          <a:r>
            <a:rPr lang="en-US" sz="2800" dirty="0" smtClean="0">
              <a:solidFill>
                <a:srgbClr val="EDB08B"/>
              </a:solidFill>
            </a:rPr>
            <a:t>2. Summarize what others have said without reflecting critically </a:t>
          </a:r>
          <a:endParaRPr lang="en-US" sz="2800" dirty="0">
            <a:solidFill>
              <a:srgbClr val="EDB08B"/>
            </a:solidFill>
          </a:endParaRPr>
        </a:p>
      </dgm:t>
    </dgm:pt>
    <dgm:pt modelId="{E1A3D3E7-071F-41E5-B9F3-42097789A114}" type="parTrans" cxnId="{9C44DEEB-F7D5-40D0-B8CF-D85F4D642995}">
      <dgm:prSet/>
      <dgm:spPr/>
      <dgm:t>
        <a:bodyPr/>
        <a:lstStyle/>
        <a:p>
          <a:endParaRPr lang="en-US"/>
        </a:p>
      </dgm:t>
    </dgm:pt>
    <dgm:pt modelId="{91DD6DFC-A2AC-454F-B9FE-086410CEEF7D}" type="sibTrans" cxnId="{9C44DEEB-F7D5-40D0-B8CF-D85F4D642995}">
      <dgm:prSet/>
      <dgm:spPr/>
      <dgm:t>
        <a:bodyPr/>
        <a:lstStyle/>
        <a:p>
          <a:endParaRPr lang="en-US"/>
        </a:p>
      </dgm:t>
    </dgm:pt>
    <dgm:pt modelId="{F01160F0-B153-4F00-A259-0B55C33DA577}">
      <dgm:prSet phldrT="[Text]" custT="1"/>
      <dgm:spPr/>
      <dgm:t>
        <a:bodyPr/>
        <a:lstStyle/>
        <a:p>
          <a:r>
            <a:rPr lang="en-US" sz="2800" dirty="0" smtClean="0">
              <a:solidFill>
                <a:srgbClr val="FFC000"/>
              </a:solidFill>
            </a:rPr>
            <a:t>3.using data from many sources</a:t>
          </a:r>
          <a:endParaRPr lang="en-US" sz="2800" dirty="0">
            <a:solidFill>
              <a:srgbClr val="FFC000"/>
            </a:solidFill>
          </a:endParaRPr>
        </a:p>
      </dgm:t>
    </dgm:pt>
    <dgm:pt modelId="{49DC3B2E-09DA-4B89-9BFC-26C993B302DE}" type="parTrans" cxnId="{E075F18D-6A10-4077-8915-50C886062544}">
      <dgm:prSet/>
      <dgm:spPr/>
      <dgm:t>
        <a:bodyPr/>
        <a:lstStyle/>
        <a:p>
          <a:endParaRPr lang="en-US"/>
        </a:p>
      </dgm:t>
    </dgm:pt>
    <dgm:pt modelId="{60331287-F9A4-4548-9D5B-743156330EBD}" type="sibTrans" cxnId="{E075F18D-6A10-4077-8915-50C886062544}">
      <dgm:prSet/>
      <dgm:spPr/>
      <dgm:t>
        <a:bodyPr/>
        <a:lstStyle/>
        <a:p>
          <a:endParaRPr lang="en-US"/>
        </a:p>
      </dgm:t>
    </dgm:pt>
    <dgm:pt modelId="{76EFE089-C194-473C-93F7-05A0AD670862}">
      <dgm:prSet/>
      <dgm:spPr/>
      <dgm:t>
        <a:bodyPr/>
        <a:lstStyle/>
        <a:p>
          <a:endParaRPr lang="en-US" dirty="0"/>
        </a:p>
      </dgm:t>
    </dgm:pt>
    <dgm:pt modelId="{5231C11C-69CA-4E59-A00E-23D69FCE6229}" type="parTrans" cxnId="{DFEEEAD0-3012-41E0-BE94-8F2424EDBB2C}">
      <dgm:prSet/>
      <dgm:spPr/>
      <dgm:t>
        <a:bodyPr/>
        <a:lstStyle/>
        <a:p>
          <a:endParaRPr lang="en-US"/>
        </a:p>
      </dgm:t>
    </dgm:pt>
    <dgm:pt modelId="{7D1A7AE0-8027-4807-8C39-75561A436FB0}" type="sibTrans" cxnId="{DFEEEAD0-3012-41E0-BE94-8F2424EDBB2C}">
      <dgm:prSet/>
      <dgm:spPr/>
      <dgm:t>
        <a:bodyPr/>
        <a:lstStyle/>
        <a:p>
          <a:endParaRPr lang="en-US"/>
        </a:p>
      </dgm:t>
    </dgm:pt>
    <dgm:pt modelId="{04E9841A-83FC-4872-8D7E-AA403C43CA0B}">
      <dgm:prSet/>
      <dgm:spPr/>
      <dgm:t>
        <a:bodyPr/>
        <a:lstStyle/>
        <a:p>
          <a:endParaRPr lang="en-US" dirty="0"/>
        </a:p>
      </dgm:t>
    </dgm:pt>
    <dgm:pt modelId="{D91D469D-A2F6-443B-8A70-8487FF076D50}" type="parTrans" cxnId="{6D5D4161-397D-463E-86AA-74A77DB8AD53}">
      <dgm:prSet/>
      <dgm:spPr/>
      <dgm:t>
        <a:bodyPr/>
        <a:lstStyle/>
        <a:p>
          <a:endParaRPr lang="en-US"/>
        </a:p>
      </dgm:t>
    </dgm:pt>
    <dgm:pt modelId="{A215ED0E-EF67-4F96-85A6-0E990714771A}" type="sibTrans" cxnId="{6D5D4161-397D-463E-86AA-74A77DB8AD53}">
      <dgm:prSet/>
      <dgm:spPr/>
      <dgm:t>
        <a:bodyPr/>
        <a:lstStyle/>
        <a:p>
          <a:endParaRPr lang="en-US"/>
        </a:p>
      </dgm:t>
    </dgm:pt>
    <dgm:pt modelId="{F6718725-A066-4598-928A-FBC1C13CBEDC}" type="pres">
      <dgm:prSet presAssocID="{40193EB2-BB59-4985-870A-99161A88CE84}" presName="arrowDiagram" presStyleCnt="0">
        <dgm:presLayoutVars>
          <dgm:chMax val="5"/>
          <dgm:dir/>
          <dgm:resizeHandles val="exact"/>
        </dgm:presLayoutVars>
      </dgm:prSet>
      <dgm:spPr/>
      <dgm:t>
        <a:bodyPr/>
        <a:lstStyle/>
        <a:p>
          <a:endParaRPr lang="en-US"/>
        </a:p>
      </dgm:t>
    </dgm:pt>
    <dgm:pt modelId="{D1931E22-7A20-43F0-8A08-5B98C1DD1D20}" type="pres">
      <dgm:prSet presAssocID="{40193EB2-BB59-4985-870A-99161A88CE84}" presName="arrow" presStyleLbl="bgShp" presStyleIdx="0" presStyleCnt="1"/>
      <dgm:spPr/>
    </dgm:pt>
    <dgm:pt modelId="{0347FF5B-12C4-4CB3-89B0-30289C420E05}" type="pres">
      <dgm:prSet presAssocID="{40193EB2-BB59-4985-870A-99161A88CE84}" presName="arrowDiagram5" presStyleCnt="0"/>
      <dgm:spPr/>
    </dgm:pt>
    <dgm:pt modelId="{1623A46B-E1F5-44D2-A90E-9AA8B02C61CE}" type="pres">
      <dgm:prSet presAssocID="{10874294-0B36-4153-AA69-47E8A2C68A2F}" presName="bullet5a" presStyleLbl="node1" presStyleIdx="0" presStyleCnt="5"/>
      <dgm:spPr/>
    </dgm:pt>
    <dgm:pt modelId="{2D0F556A-2D59-4F14-BF51-8CF18E9C5D8C}" type="pres">
      <dgm:prSet presAssocID="{10874294-0B36-4153-AA69-47E8A2C68A2F}" presName="textBox5a" presStyleLbl="revTx" presStyleIdx="0" presStyleCnt="5" custScaleX="324120" custLinFactX="-24184" custLinFactNeighborX="-100000" custLinFactNeighborY="-39130">
        <dgm:presLayoutVars>
          <dgm:bulletEnabled val="1"/>
        </dgm:presLayoutVars>
      </dgm:prSet>
      <dgm:spPr/>
      <dgm:t>
        <a:bodyPr/>
        <a:lstStyle/>
        <a:p>
          <a:endParaRPr lang="en-US"/>
        </a:p>
      </dgm:t>
    </dgm:pt>
    <dgm:pt modelId="{262060AE-AF76-4A6C-852D-2A891BBED459}" type="pres">
      <dgm:prSet presAssocID="{67D0E988-4155-4C55-BF2A-BEE923F2DC10}" presName="bullet5b" presStyleLbl="node1" presStyleIdx="1" presStyleCnt="5"/>
      <dgm:spPr/>
    </dgm:pt>
    <dgm:pt modelId="{1395007F-2E4B-4EDD-81AE-AD1C13F4E245}" type="pres">
      <dgm:prSet presAssocID="{67D0E988-4155-4C55-BF2A-BEE923F2DC10}" presName="textBox5b" presStyleLbl="revTx" presStyleIdx="1" presStyleCnt="5" custScaleX="274994" custScaleY="77198" custLinFactNeighborX="76423" custLinFactNeighborY="-5130">
        <dgm:presLayoutVars>
          <dgm:bulletEnabled val="1"/>
        </dgm:presLayoutVars>
      </dgm:prSet>
      <dgm:spPr/>
      <dgm:t>
        <a:bodyPr/>
        <a:lstStyle/>
        <a:p>
          <a:endParaRPr lang="en-US"/>
        </a:p>
      </dgm:t>
    </dgm:pt>
    <dgm:pt modelId="{4FFF704D-095B-473B-81DF-BE8A342A9380}" type="pres">
      <dgm:prSet presAssocID="{F01160F0-B153-4F00-A259-0B55C33DA577}" presName="bullet5c" presStyleLbl="node1" presStyleIdx="2" presStyleCnt="5"/>
      <dgm:spPr/>
    </dgm:pt>
    <dgm:pt modelId="{1D85F2BE-C019-416D-B283-E26E2366DA03}" type="pres">
      <dgm:prSet presAssocID="{F01160F0-B153-4F00-A259-0B55C33DA577}" presName="textBox5c" presStyleLbl="revTx" presStyleIdx="2" presStyleCnt="5" custScaleX="204678" custScaleY="24461" custLinFactX="-55316" custLinFactNeighborX="-100000" custLinFactNeighborY="-59209">
        <dgm:presLayoutVars>
          <dgm:bulletEnabled val="1"/>
        </dgm:presLayoutVars>
      </dgm:prSet>
      <dgm:spPr/>
      <dgm:t>
        <a:bodyPr/>
        <a:lstStyle/>
        <a:p>
          <a:endParaRPr lang="en-US"/>
        </a:p>
      </dgm:t>
    </dgm:pt>
    <dgm:pt modelId="{932AEFC5-06D2-4F2A-9B88-E717B0BC7ECF}" type="pres">
      <dgm:prSet presAssocID="{76EFE089-C194-473C-93F7-05A0AD670862}" presName="bullet5d" presStyleLbl="node1" presStyleIdx="3" presStyleCnt="5"/>
      <dgm:spPr/>
    </dgm:pt>
    <dgm:pt modelId="{AFF35F5E-7BFF-4FF5-9288-C49C413B5AF7}" type="pres">
      <dgm:prSet presAssocID="{76EFE089-C194-473C-93F7-05A0AD670862}" presName="textBox5d" presStyleLbl="revTx" presStyleIdx="3" presStyleCnt="5">
        <dgm:presLayoutVars>
          <dgm:bulletEnabled val="1"/>
        </dgm:presLayoutVars>
      </dgm:prSet>
      <dgm:spPr/>
      <dgm:t>
        <a:bodyPr/>
        <a:lstStyle/>
        <a:p>
          <a:endParaRPr lang="en-US"/>
        </a:p>
      </dgm:t>
    </dgm:pt>
    <dgm:pt modelId="{7B45CE71-9B6F-4FE8-AB9E-808BD63F7EA4}" type="pres">
      <dgm:prSet presAssocID="{04E9841A-83FC-4872-8D7E-AA403C43CA0B}" presName="bullet5e" presStyleLbl="node1" presStyleIdx="4" presStyleCnt="5"/>
      <dgm:spPr/>
    </dgm:pt>
    <dgm:pt modelId="{17F13D3D-C395-42B9-9ADE-16EB87DFAFC6}" type="pres">
      <dgm:prSet presAssocID="{04E9841A-83FC-4872-8D7E-AA403C43CA0B}" presName="textBox5e" presStyleLbl="revTx" presStyleIdx="4" presStyleCnt="5">
        <dgm:presLayoutVars>
          <dgm:bulletEnabled val="1"/>
        </dgm:presLayoutVars>
      </dgm:prSet>
      <dgm:spPr/>
      <dgm:t>
        <a:bodyPr/>
        <a:lstStyle/>
        <a:p>
          <a:endParaRPr lang="en-US"/>
        </a:p>
      </dgm:t>
    </dgm:pt>
  </dgm:ptLst>
  <dgm:cxnLst>
    <dgm:cxn modelId="{4FAB3899-49D2-4944-B68F-4E255F4BBB1E}" type="presOf" srcId="{04E9841A-83FC-4872-8D7E-AA403C43CA0B}" destId="{17F13D3D-C395-42B9-9ADE-16EB87DFAFC6}" srcOrd="0" destOrd="0" presId="urn:microsoft.com/office/officeart/2005/8/layout/arrow2"/>
    <dgm:cxn modelId="{E075F18D-6A10-4077-8915-50C886062544}" srcId="{40193EB2-BB59-4985-870A-99161A88CE84}" destId="{F01160F0-B153-4F00-A259-0B55C33DA577}" srcOrd="2" destOrd="0" parTransId="{49DC3B2E-09DA-4B89-9BFC-26C993B302DE}" sibTransId="{60331287-F9A4-4548-9D5B-743156330EBD}"/>
    <dgm:cxn modelId="{51E043F2-0496-4689-9063-9481B986488F}" type="presOf" srcId="{10874294-0B36-4153-AA69-47E8A2C68A2F}" destId="{2D0F556A-2D59-4F14-BF51-8CF18E9C5D8C}" srcOrd="0" destOrd="0" presId="urn:microsoft.com/office/officeart/2005/8/layout/arrow2"/>
    <dgm:cxn modelId="{19FBCDDE-CEBB-483A-9325-0FAE65063CC4}" srcId="{40193EB2-BB59-4985-870A-99161A88CE84}" destId="{10874294-0B36-4153-AA69-47E8A2C68A2F}" srcOrd="0" destOrd="0" parTransId="{7E525214-64A8-4ACD-A306-EC1FAAE9C011}" sibTransId="{F341AA2D-4332-4A60-84A7-573A128A4317}"/>
    <dgm:cxn modelId="{2761CEE0-7753-4FCA-B4F7-80FD281DA273}" type="presOf" srcId="{40193EB2-BB59-4985-870A-99161A88CE84}" destId="{F6718725-A066-4598-928A-FBC1C13CBEDC}" srcOrd="0" destOrd="0" presId="urn:microsoft.com/office/officeart/2005/8/layout/arrow2"/>
    <dgm:cxn modelId="{55807576-4D2A-45F2-BC13-B2EA8BAC1FB6}" type="presOf" srcId="{76EFE089-C194-473C-93F7-05A0AD670862}" destId="{AFF35F5E-7BFF-4FF5-9288-C49C413B5AF7}" srcOrd="0" destOrd="0" presId="urn:microsoft.com/office/officeart/2005/8/layout/arrow2"/>
    <dgm:cxn modelId="{9C44DEEB-F7D5-40D0-B8CF-D85F4D642995}" srcId="{40193EB2-BB59-4985-870A-99161A88CE84}" destId="{67D0E988-4155-4C55-BF2A-BEE923F2DC10}" srcOrd="1" destOrd="0" parTransId="{E1A3D3E7-071F-41E5-B9F3-42097789A114}" sibTransId="{91DD6DFC-A2AC-454F-B9FE-086410CEEF7D}"/>
    <dgm:cxn modelId="{6D5D4161-397D-463E-86AA-74A77DB8AD53}" srcId="{40193EB2-BB59-4985-870A-99161A88CE84}" destId="{04E9841A-83FC-4872-8D7E-AA403C43CA0B}" srcOrd="4" destOrd="0" parTransId="{D91D469D-A2F6-443B-8A70-8487FF076D50}" sibTransId="{A215ED0E-EF67-4F96-85A6-0E990714771A}"/>
    <dgm:cxn modelId="{DFEEEAD0-3012-41E0-BE94-8F2424EDBB2C}" srcId="{40193EB2-BB59-4985-870A-99161A88CE84}" destId="{76EFE089-C194-473C-93F7-05A0AD670862}" srcOrd="3" destOrd="0" parTransId="{5231C11C-69CA-4E59-A00E-23D69FCE6229}" sibTransId="{7D1A7AE0-8027-4807-8C39-75561A436FB0}"/>
    <dgm:cxn modelId="{827DC5EE-E22F-4BAE-B229-A7E909CC531B}" type="presOf" srcId="{67D0E988-4155-4C55-BF2A-BEE923F2DC10}" destId="{1395007F-2E4B-4EDD-81AE-AD1C13F4E245}" srcOrd="0" destOrd="0" presId="urn:microsoft.com/office/officeart/2005/8/layout/arrow2"/>
    <dgm:cxn modelId="{03941F88-188F-42D6-A9F9-6E8BAF841078}" type="presOf" srcId="{F01160F0-B153-4F00-A259-0B55C33DA577}" destId="{1D85F2BE-C019-416D-B283-E26E2366DA03}" srcOrd="0" destOrd="0" presId="urn:microsoft.com/office/officeart/2005/8/layout/arrow2"/>
    <dgm:cxn modelId="{69CB830B-D438-49DA-8A07-AE9C2A1AB48B}" type="presParOf" srcId="{F6718725-A066-4598-928A-FBC1C13CBEDC}" destId="{D1931E22-7A20-43F0-8A08-5B98C1DD1D20}" srcOrd="0" destOrd="0" presId="urn:microsoft.com/office/officeart/2005/8/layout/arrow2"/>
    <dgm:cxn modelId="{FC6F45A9-67E7-4247-BC31-0688A78FD7E7}" type="presParOf" srcId="{F6718725-A066-4598-928A-FBC1C13CBEDC}" destId="{0347FF5B-12C4-4CB3-89B0-30289C420E05}" srcOrd="1" destOrd="0" presId="urn:microsoft.com/office/officeart/2005/8/layout/arrow2"/>
    <dgm:cxn modelId="{C9A8D50B-6753-45F7-8419-C60138178C0F}" type="presParOf" srcId="{0347FF5B-12C4-4CB3-89B0-30289C420E05}" destId="{1623A46B-E1F5-44D2-A90E-9AA8B02C61CE}" srcOrd="0" destOrd="0" presId="urn:microsoft.com/office/officeart/2005/8/layout/arrow2"/>
    <dgm:cxn modelId="{76BA9B03-D6D8-4D10-B402-F328A9090312}" type="presParOf" srcId="{0347FF5B-12C4-4CB3-89B0-30289C420E05}" destId="{2D0F556A-2D59-4F14-BF51-8CF18E9C5D8C}" srcOrd="1" destOrd="0" presId="urn:microsoft.com/office/officeart/2005/8/layout/arrow2"/>
    <dgm:cxn modelId="{DBA1A94C-CB9E-4C99-BB17-3B19D5DB74C9}" type="presParOf" srcId="{0347FF5B-12C4-4CB3-89B0-30289C420E05}" destId="{262060AE-AF76-4A6C-852D-2A891BBED459}" srcOrd="2" destOrd="0" presId="urn:microsoft.com/office/officeart/2005/8/layout/arrow2"/>
    <dgm:cxn modelId="{B3F6EBC3-48CA-458E-A2A9-7AFB64A2F095}" type="presParOf" srcId="{0347FF5B-12C4-4CB3-89B0-30289C420E05}" destId="{1395007F-2E4B-4EDD-81AE-AD1C13F4E245}" srcOrd="3" destOrd="0" presId="urn:microsoft.com/office/officeart/2005/8/layout/arrow2"/>
    <dgm:cxn modelId="{CD01E9D6-8311-4979-A393-2E8C30950BE4}" type="presParOf" srcId="{0347FF5B-12C4-4CB3-89B0-30289C420E05}" destId="{4FFF704D-095B-473B-81DF-BE8A342A9380}" srcOrd="4" destOrd="0" presId="urn:microsoft.com/office/officeart/2005/8/layout/arrow2"/>
    <dgm:cxn modelId="{6B70F31E-D704-456D-A958-DAB5FB84108B}" type="presParOf" srcId="{0347FF5B-12C4-4CB3-89B0-30289C420E05}" destId="{1D85F2BE-C019-416D-B283-E26E2366DA03}" srcOrd="5" destOrd="0" presId="urn:microsoft.com/office/officeart/2005/8/layout/arrow2"/>
    <dgm:cxn modelId="{87B23F8C-F080-4C46-8DA0-84F3BC493B3F}" type="presParOf" srcId="{0347FF5B-12C4-4CB3-89B0-30289C420E05}" destId="{932AEFC5-06D2-4F2A-9B88-E717B0BC7ECF}" srcOrd="6" destOrd="0" presId="urn:microsoft.com/office/officeart/2005/8/layout/arrow2"/>
    <dgm:cxn modelId="{37EDB3AB-6DC3-4AFB-A10C-7CD523735BCA}" type="presParOf" srcId="{0347FF5B-12C4-4CB3-89B0-30289C420E05}" destId="{AFF35F5E-7BFF-4FF5-9288-C49C413B5AF7}" srcOrd="7" destOrd="0" presId="urn:microsoft.com/office/officeart/2005/8/layout/arrow2"/>
    <dgm:cxn modelId="{8DB8C4BA-ACA1-4EDA-99DE-904CDF05D9F3}" type="presParOf" srcId="{0347FF5B-12C4-4CB3-89B0-30289C420E05}" destId="{7B45CE71-9B6F-4FE8-AB9E-808BD63F7EA4}" srcOrd="8" destOrd="0" presId="urn:microsoft.com/office/officeart/2005/8/layout/arrow2"/>
    <dgm:cxn modelId="{F9A027D8-BDF6-4D47-BE02-F4D020F21F14}" type="presParOf" srcId="{0347FF5B-12C4-4CB3-89B0-30289C420E05}" destId="{17F13D3D-C395-42B9-9ADE-16EB87DFAFC6}"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A48F456-0700-4272-8DEF-6C0EE87A5D8A}"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8FA8849A-93FC-4660-B51D-024215C9E487}">
      <dgm:prSet phldrT="[Text]" custT="1"/>
      <dgm:spPr/>
      <dgm:t>
        <a:bodyPr/>
        <a:lstStyle/>
        <a:p>
          <a:r>
            <a:rPr lang="en-US" sz="2800" dirty="0" smtClean="0">
              <a:solidFill>
                <a:schemeClr val="tx1"/>
              </a:solidFill>
            </a:rPr>
            <a:t>Am I teaching effectively?</a:t>
          </a:r>
          <a:endParaRPr lang="en-US" sz="2800" dirty="0"/>
        </a:p>
      </dgm:t>
    </dgm:pt>
    <dgm:pt modelId="{672BAF1D-31FA-4A11-96DC-DC3253803682}" type="parTrans" cxnId="{50114F0A-196F-401F-9C44-4F95516D1362}">
      <dgm:prSet/>
      <dgm:spPr/>
      <dgm:t>
        <a:bodyPr/>
        <a:lstStyle/>
        <a:p>
          <a:endParaRPr lang="en-US"/>
        </a:p>
      </dgm:t>
    </dgm:pt>
    <dgm:pt modelId="{4C13E843-C41E-4B2D-9F13-7979B4FC0194}" type="sibTrans" cxnId="{50114F0A-196F-401F-9C44-4F95516D1362}">
      <dgm:prSet/>
      <dgm:spPr/>
      <dgm:t>
        <a:bodyPr/>
        <a:lstStyle/>
        <a:p>
          <a:endParaRPr lang="en-US" dirty="0"/>
        </a:p>
      </dgm:t>
    </dgm:pt>
    <dgm:pt modelId="{5C37B183-26EB-4660-A5B2-5A483921AC17}">
      <dgm:prSet phldrT="[Text]" custT="1"/>
      <dgm:spPr/>
      <dgm:t>
        <a:bodyPr/>
        <a:lstStyle/>
        <a:p>
          <a:r>
            <a:rPr lang="en-US" sz="2800" dirty="0" smtClean="0">
              <a:solidFill>
                <a:schemeClr val="tx2"/>
              </a:solidFill>
            </a:rPr>
            <a:t>Consider essential aspects of teaching</a:t>
          </a:r>
          <a:endParaRPr lang="en-US" sz="2800" dirty="0"/>
        </a:p>
      </dgm:t>
    </dgm:pt>
    <dgm:pt modelId="{2D82ED0A-89AE-40D3-9697-AAABC28F6C13}" type="parTrans" cxnId="{0A047895-158F-420B-8082-15910DB5E450}">
      <dgm:prSet/>
      <dgm:spPr/>
      <dgm:t>
        <a:bodyPr/>
        <a:lstStyle/>
        <a:p>
          <a:endParaRPr lang="en-US"/>
        </a:p>
      </dgm:t>
    </dgm:pt>
    <dgm:pt modelId="{2D2A1406-87C9-4398-870B-647E6E9FD761}" type="sibTrans" cxnId="{0A047895-158F-420B-8082-15910DB5E450}">
      <dgm:prSet/>
      <dgm:spPr/>
      <dgm:t>
        <a:bodyPr/>
        <a:lstStyle/>
        <a:p>
          <a:endParaRPr lang="en-US" dirty="0"/>
        </a:p>
      </dgm:t>
    </dgm:pt>
    <dgm:pt modelId="{693C91DE-C6D7-4898-929A-66A39ED5C357}">
      <dgm:prSet phldrT="[Text]" custT="1"/>
      <dgm:spPr/>
      <dgm:t>
        <a:bodyPr/>
        <a:lstStyle/>
        <a:p>
          <a:r>
            <a:rPr lang="en-US" sz="2800" dirty="0" smtClean="0">
              <a:solidFill>
                <a:schemeClr val="tx2"/>
              </a:solidFill>
            </a:rPr>
            <a:t>Critically self-reflect on these aspects of teaching</a:t>
          </a:r>
          <a:endParaRPr lang="en-US" sz="2800" dirty="0"/>
        </a:p>
      </dgm:t>
    </dgm:pt>
    <dgm:pt modelId="{7D086CF1-543A-4DA4-BB15-595FAA6625FB}" type="parTrans" cxnId="{0D0AB83C-BBDF-417F-BC72-EACDE4FE895C}">
      <dgm:prSet/>
      <dgm:spPr/>
      <dgm:t>
        <a:bodyPr/>
        <a:lstStyle/>
        <a:p>
          <a:endParaRPr lang="en-US"/>
        </a:p>
      </dgm:t>
    </dgm:pt>
    <dgm:pt modelId="{BCCAF7EC-207C-4C95-B5F8-8826C3541444}" type="sibTrans" cxnId="{0D0AB83C-BBDF-417F-BC72-EACDE4FE895C}">
      <dgm:prSet/>
      <dgm:spPr/>
      <dgm:t>
        <a:bodyPr/>
        <a:lstStyle/>
        <a:p>
          <a:endParaRPr lang="en-US" dirty="0"/>
        </a:p>
      </dgm:t>
    </dgm:pt>
    <dgm:pt modelId="{FA9ABCAF-0099-4A18-B728-2F2918BB7A54}">
      <dgm:prSet phldrT="[Text]" custT="1"/>
      <dgm:spPr/>
      <dgm:t>
        <a:bodyPr/>
        <a:lstStyle/>
        <a:p>
          <a:r>
            <a:rPr lang="en-US" sz="2800" dirty="0" smtClean="0"/>
            <a:t>Use evidence-based decision making</a:t>
          </a:r>
          <a:endParaRPr lang="en-US" sz="2800" dirty="0"/>
        </a:p>
      </dgm:t>
    </dgm:pt>
    <dgm:pt modelId="{761F7B34-5387-4F0B-9DA7-C36DC054F363}" type="parTrans" cxnId="{32C08341-202E-4ABE-90C1-9EB2EBA77B92}">
      <dgm:prSet/>
      <dgm:spPr/>
      <dgm:t>
        <a:bodyPr/>
        <a:lstStyle/>
        <a:p>
          <a:endParaRPr lang="en-US"/>
        </a:p>
      </dgm:t>
    </dgm:pt>
    <dgm:pt modelId="{2A908C64-C4E3-4E0B-AAB3-ABBF7A2883FD}" type="sibTrans" cxnId="{32C08341-202E-4ABE-90C1-9EB2EBA77B92}">
      <dgm:prSet/>
      <dgm:spPr/>
      <dgm:t>
        <a:bodyPr/>
        <a:lstStyle/>
        <a:p>
          <a:endParaRPr lang="en-US" dirty="0"/>
        </a:p>
      </dgm:t>
    </dgm:pt>
    <dgm:pt modelId="{9300D576-36FE-4622-9762-88A3EEC91CFD}">
      <dgm:prSet phldrT="[Text]"/>
      <dgm:spPr/>
      <dgm:t>
        <a:bodyPr/>
        <a:lstStyle/>
        <a:p>
          <a:r>
            <a:rPr lang="en-US" b="0" i="1" dirty="0" smtClean="0">
              <a:solidFill>
                <a:srgbClr val="FFFF00"/>
              </a:solidFill>
              <a:effectLst>
                <a:outerShdw blurRad="38100" dist="38100" dir="2700000" algn="tl">
                  <a:srgbClr val="000000">
                    <a:alpha val="43137"/>
                  </a:srgbClr>
                </a:outerShdw>
              </a:effectLst>
            </a:rPr>
            <a:t>Put what I learned, into action</a:t>
          </a:r>
          <a:endParaRPr lang="en-US" dirty="0">
            <a:solidFill>
              <a:srgbClr val="FFFF00"/>
            </a:solidFill>
          </a:endParaRPr>
        </a:p>
      </dgm:t>
    </dgm:pt>
    <dgm:pt modelId="{4E144DCE-0DBD-43B4-9274-E176FE3B9FF8}" type="parTrans" cxnId="{0B3C9D34-A119-449A-AD53-9A57E90C60B6}">
      <dgm:prSet/>
      <dgm:spPr/>
      <dgm:t>
        <a:bodyPr/>
        <a:lstStyle/>
        <a:p>
          <a:endParaRPr lang="en-US"/>
        </a:p>
      </dgm:t>
    </dgm:pt>
    <dgm:pt modelId="{0E438D89-51C7-4C4A-A308-0D5423FBCFE5}" type="sibTrans" cxnId="{0B3C9D34-A119-449A-AD53-9A57E90C60B6}">
      <dgm:prSet/>
      <dgm:spPr/>
      <dgm:t>
        <a:bodyPr/>
        <a:lstStyle/>
        <a:p>
          <a:endParaRPr lang="en-US" dirty="0"/>
        </a:p>
      </dgm:t>
    </dgm:pt>
    <dgm:pt modelId="{F6B21CA4-0253-463A-B547-4AE22C9E9FB2}" type="pres">
      <dgm:prSet presAssocID="{AA48F456-0700-4272-8DEF-6C0EE87A5D8A}" presName="cycle" presStyleCnt="0">
        <dgm:presLayoutVars>
          <dgm:dir/>
          <dgm:resizeHandles val="exact"/>
        </dgm:presLayoutVars>
      </dgm:prSet>
      <dgm:spPr/>
      <dgm:t>
        <a:bodyPr/>
        <a:lstStyle/>
        <a:p>
          <a:endParaRPr lang="en-US"/>
        </a:p>
      </dgm:t>
    </dgm:pt>
    <dgm:pt modelId="{983F330B-9D1E-47E9-9990-F94D8364EA1B}" type="pres">
      <dgm:prSet presAssocID="{8FA8849A-93FC-4660-B51D-024215C9E487}" presName="node" presStyleLbl="node1" presStyleIdx="0" presStyleCnt="5" custScaleX="215546" custRadScaleRad="127553" custRadScaleInc="-11170">
        <dgm:presLayoutVars>
          <dgm:bulletEnabled val="1"/>
        </dgm:presLayoutVars>
      </dgm:prSet>
      <dgm:spPr/>
      <dgm:t>
        <a:bodyPr/>
        <a:lstStyle/>
        <a:p>
          <a:endParaRPr lang="en-US"/>
        </a:p>
      </dgm:t>
    </dgm:pt>
    <dgm:pt modelId="{8537ACFD-7743-4450-8ADF-E391F11D89A3}" type="pres">
      <dgm:prSet presAssocID="{4C13E843-C41E-4B2D-9F13-7979B4FC0194}" presName="sibTrans" presStyleLbl="sibTrans2D1" presStyleIdx="0" presStyleCnt="5"/>
      <dgm:spPr/>
      <dgm:t>
        <a:bodyPr/>
        <a:lstStyle/>
        <a:p>
          <a:endParaRPr lang="en-US"/>
        </a:p>
      </dgm:t>
    </dgm:pt>
    <dgm:pt modelId="{583410B9-8C95-4BF4-A233-8308DDE89261}" type="pres">
      <dgm:prSet presAssocID="{4C13E843-C41E-4B2D-9F13-7979B4FC0194}" presName="connectorText" presStyleLbl="sibTrans2D1" presStyleIdx="0" presStyleCnt="5"/>
      <dgm:spPr/>
      <dgm:t>
        <a:bodyPr/>
        <a:lstStyle/>
        <a:p>
          <a:endParaRPr lang="en-US"/>
        </a:p>
      </dgm:t>
    </dgm:pt>
    <dgm:pt modelId="{5D83DD24-B60E-494F-AB03-82DC6FCAD240}" type="pres">
      <dgm:prSet presAssocID="{5C37B183-26EB-4660-A5B2-5A483921AC17}" presName="node" presStyleLbl="node1" presStyleIdx="1" presStyleCnt="5" custScaleX="287280" custRadScaleRad="166490" custRadScaleInc="15454">
        <dgm:presLayoutVars>
          <dgm:bulletEnabled val="1"/>
        </dgm:presLayoutVars>
      </dgm:prSet>
      <dgm:spPr/>
      <dgm:t>
        <a:bodyPr/>
        <a:lstStyle/>
        <a:p>
          <a:endParaRPr lang="en-US"/>
        </a:p>
      </dgm:t>
    </dgm:pt>
    <dgm:pt modelId="{2843A22D-4EC0-4250-A735-DC1895CEEB9E}" type="pres">
      <dgm:prSet presAssocID="{2D2A1406-87C9-4398-870B-647E6E9FD761}" presName="sibTrans" presStyleLbl="sibTrans2D1" presStyleIdx="1" presStyleCnt="5"/>
      <dgm:spPr/>
      <dgm:t>
        <a:bodyPr/>
        <a:lstStyle/>
        <a:p>
          <a:endParaRPr lang="en-US"/>
        </a:p>
      </dgm:t>
    </dgm:pt>
    <dgm:pt modelId="{2E1BAF06-EA7A-4EE8-A0B5-947DD879B073}" type="pres">
      <dgm:prSet presAssocID="{2D2A1406-87C9-4398-870B-647E6E9FD761}" presName="connectorText" presStyleLbl="sibTrans2D1" presStyleIdx="1" presStyleCnt="5"/>
      <dgm:spPr/>
      <dgm:t>
        <a:bodyPr/>
        <a:lstStyle/>
        <a:p>
          <a:endParaRPr lang="en-US"/>
        </a:p>
      </dgm:t>
    </dgm:pt>
    <dgm:pt modelId="{F96C0434-3284-4139-B848-DD5D0CCE60B1}" type="pres">
      <dgm:prSet presAssocID="{693C91DE-C6D7-4898-929A-66A39ED5C357}" presName="node" presStyleLbl="node1" presStyleIdx="2" presStyleCnt="5" custScaleX="236920" custScaleY="103137" custRadScaleRad="176962" custRadScaleInc="-68105">
        <dgm:presLayoutVars>
          <dgm:bulletEnabled val="1"/>
        </dgm:presLayoutVars>
      </dgm:prSet>
      <dgm:spPr/>
      <dgm:t>
        <a:bodyPr/>
        <a:lstStyle/>
        <a:p>
          <a:endParaRPr lang="en-US"/>
        </a:p>
      </dgm:t>
    </dgm:pt>
    <dgm:pt modelId="{360EFDD4-5753-4D96-B0B4-C4A3AF556C82}" type="pres">
      <dgm:prSet presAssocID="{BCCAF7EC-207C-4C95-B5F8-8826C3541444}" presName="sibTrans" presStyleLbl="sibTrans2D1" presStyleIdx="2" presStyleCnt="5"/>
      <dgm:spPr/>
      <dgm:t>
        <a:bodyPr/>
        <a:lstStyle/>
        <a:p>
          <a:endParaRPr lang="en-US"/>
        </a:p>
      </dgm:t>
    </dgm:pt>
    <dgm:pt modelId="{F2A80C6B-3905-4F49-B4CE-379CAC8F3214}" type="pres">
      <dgm:prSet presAssocID="{BCCAF7EC-207C-4C95-B5F8-8826C3541444}" presName="connectorText" presStyleLbl="sibTrans2D1" presStyleIdx="2" presStyleCnt="5"/>
      <dgm:spPr/>
      <dgm:t>
        <a:bodyPr/>
        <a:lstStyle/>
        <a:p>
          <a:endParaRPr lang="en-US"/>
        </a:p>
      </dgm:t>
    </dgm:pt>
    <dgm:pt modelId="{255882EB-4867-49CB-A995-8373A3A7F244}" type="pres">
      <dgm:prSet presAssocID="{FA9ABCAF-0099-4A18-B728-2F2918BB7A54}" presName="node" presStyleLbl="node1" presStyleIdx="3" presStyleCnt="5" custScaleX="275876" custScaleY="108926" custRadScaleRad="196629" custRadScaleInc="55724">
        <dgm:presLayoutVars>
          <dgm:bulletEnabled val="1"/>
        </dgm:presLayoutVars>
      </dgm:prSet>
      <dgm:spPr/>
      <dgm:t>
        <a:bodyPr/>
        <a:lstStyle/>
        <a:p>
          <a:endParaRPr lang="en-US"/>
        </a:p>
      </dgm:t>
    </dgm:pt>
    <dgm:pt modelId="{568BB376-7DF8-412D-9769-28BED1B658A0}" type="pres">
      <dgm:prSet presAssocID="{2A908C64-C4E3-4E0B-AAB3-ABBF7A2883FD}" presName="sibTrans" presStyleLbl="sibTrans2D1" presStyleIdx="3" presStyleCnt="5"/>
      <dgm:spPr/>
      <dgm:t>
        <a:bodyPr/>
        <a:lstStyle/>
        <a:p>
          <a:endParaRPr lang="en-US"/>
        </a:p>
      </dgm:t>
    </dgm:pt>
    <dgm:pt modelId="{197EA95D-B1E0-4DD1-BBCF-31D33CBEA071}" type="pres">
      <dgm:prSet presAssocID="{2A908C64-C4E3-4E0B-AAB3-ABBF7A2883FD}" presName="connectorText" presStyleLbl="sibTrans2D1" presStyleIdx="3" presStyleCnt="5"/>
      <dgm:spPr/>
      <dgm:t>
        <a:bodyPr/>
        <a:lstStyle/>
        <a:p>
          <a:endParaRPr lang="en-US"/>
        </a:p>
      </dgm:t>
    </dgm:pt>
    <dgm:pt modelId="{144B0FD4-46E6-4B4C-B49C-55807C5FD908}" type="pres">
      <dgm:prSet presAssocID="{9300D576-36FE-4622-9762-88A3EEC91CFD}" presName="node" presStyleLbl="node1" presStyleIdx="4" presStyleCnt="5" custScaleX="227706" custScaleY="115668" custRadScaleRad="231108" custRadScaleInc="-19639">
        <dgm:presLayoutVars>
          <dgm:bulletEnabled val="1"/>
        </dgm:presLayoutVars>
      </dgm:prSet>
      <dgm:spPr/>
      <dgm:t>
        <a:bodyPr/>
        <a:lstStyle/>
        <a:p>
          <a:endParaRPr lang="en-US"/>
        </a:p>
      </dgm:t>
    </dgm:pt>
    <dgm:pt modelId="{57D0F1C8-B4D7-4454-9B2E-F3447A8193B1}" type="pres">
      <dgm:prSet presAssocID="{0E438D89-51C7-4C4A-A308-0D5423FBCFE5}" presName="sibTrans" presStyleLbl="sibTrans2D1" presStyleIdx="4" presStyleCnt="5"/>
      <dgm:spPr/>
      <dgm:t>
        <a:bodyPr/>
        <a:lstStyle/>
        <a:p>
          <a:endParaRPr lang="en-US"/>
        </a:p>
      </dgm:t>
    </dgm:pt>
    <dgm:pt modelId="{297ED580-D5A5-4A07-88F6-A931A378E640}" type="pres">
      <dgm:prSet presAssocID="{0E438D89-51C7-4C4A-A308-0D5423FBCFE5}" presName="connectorText" presStyleLbl="sibTrans2D1" presStyleIdx="4" presStyleCnt="5"/>
      <dgm:spPr/>
      <dgm:t>
        <a:bodyPr/>
        <a:lstStyle/>
        <a:p>
          <a:endParaRPr lang="en-US"/>
        </a:p>
      </dgm:t>
    </dgm:pt>
  </dgm:ptLst>
  <dgm:cxnLst>
    <dgm:cxn modelId="{86CECA0A-1D2C-4AF3-9FCF-FD7CD03E6361}" type="presOf" srcId="{2A908C64-C4E3-4E0B-AAB3-ABBF7A2883FD}" destId="{197EA95D-B1E0-4DD1-BBCF-31D33CBEA071}" srcOrd="1" destOrd="0" presId="urn:microsoft.com/office/officeart/2005/8/layout/cycle2"/>
    <dgm:cxn modelId="{06568337-004D-4C30-95B9-22E9BEC50594}" type="presOf" srcId="{0E438D89-51C7-4C4A-A308-0D5423FBCFE5}" destId="{297ED580-D5A5-4A07-88F6-A931A378E640}" srcOrd="1" destOrd="0" presId="urn:microsoft.com/office/officeart/2005/8/layout/cycle2"/>
    <dgm:cxn modelId="{B67E1361-8128-48BD-BCF5-BB81D307B50C}" type="presOf" srcId="{9300D576-36FE-4622-9762-88A3EEC91CFD}" destId="{144B0FD4-46E6-4B4C-B49C-55807C5FD908}" srcOrd="0" destOrd="0" presId="urn:microsoft.com/office/officeart/2005/8/layout/cycle2"/>
    <dgm:cxn modelId="{50114F0A-196F-401F-9C44-4F95516D1362}" srcId="{AA48F456-0700-4272-8DEF-6C0EE87A5D8A}" destId="{8FA8849A-93FC-4660-B51D-024215C9E487}" srcOrd="0" destOrd="0" parTransId="{672BAF1D-31FA-4A11-96DC-DC3253803682}" sibTransId="{4C13E843-C41E-4B2D-9F13-7979B4FC0194}"/>
    <dgm:cxn modelId="{9C77657F-62F7-4F61-BD3B-84C7560146A2}" type="presOf" srcId="{2D2A1406-87C9-4398-870B-647E6E9FD761}" destId="{2843A22D-4EC0-4250-A735-DC1895CEEB9E}" srcOrd="0" destOrd="0" presId="urn:microsoft.com/office/officeart/2005/8/layout/cycle2"/>
    <dgm:cxn modelId="{A5AF62E3-9E43-4CB3-BBBF-52A2FA077B63}" type="presOf" srcId="{2D2A1406-87C9-4398-870B-647E6E9FD761}" destId="{2E1BAF06-EA7A-4EE8-A0B5-947DD879B073}" srcOrd="1" destOrd="0" presId="urn:microsoft.com/office/officeart/2005/8/layout/cycle2"/>
    <dgm:cxn modelId="{0D0AB83C-BBDF-417F-BC72-EACDE4FE895C}" srcId="{AA48F456-0700-4272-8DEF-6C0EE87A5D8A}" destId="{693C91DE-C6D7-4898-929A-66A39ED5C357}" srcOrd="2" destOrd="0" parTransId="{7D086CF1-543A-4DA4-BB15-595FAA6625FB}" sibTransId="{BCCAF7EC-207C-4C95-B5F8-8826C3541444}"/>
    <dgm:cxn modelId="{F28915C7-D8EE-41C9-9B60-93944F9D86C3}" type="presOf" srcId="{FA9ABCAF-0099-4A18-B728-2F2918BB7A54}" destId="{255882EB-4867-49CB-A995-8373A3A7F244}" srcOrd="0" destOrd="0" presId="urn:microsoft.com/office/officeart/2005/8/layout/cycle2"/>
    <dgm:cxn modelId="{00BF7DBF-6AA0-4691-B708-0502EC64B2F7}" type="presOf" srcId="{2A908C64-C4E3-4E0B-AAB3-ABBF7A2883FD}" destId="{568BB376-7DF8-412D-9769-28BED1B658A0}" srcOrd="0" destOrd="0" presId="urn:microsoft.com/office/officeart/2005/8/layout/cycle2"/>
    <dgm:cxn modelId="{0A047895-158F-420B-8082-15910DB5E450}" srcId="{AA48F456-0700-4272-8DEF-6C0EE87A5D8A}" destId="{5C37B183-26EB-4660-A5B2-5A483921AC17}" srcOrd="1" destOrd="0" parTransId="{2D82ED0A-89AE-40D3-9697-AAABC28F6C13}" sibTransId="{2D2A1406-87C9-4398-870B-647E6E9FD761}"/>
    <dgm:cxn modelId="{0B3C9D34-A119-449A-AD53-9A57E90C60B6}" srcId="{AA48F456-0700-4272-8DEF-6C0EE87A5D8A}" destId="{9300D576-36FE-4622-9762-88A3EEC91CFD}" srcOrd="4" destOrd="0" parTransId="{4E144DCE-0DBD-43B4-9274-E176FE3B9FF8}" sibTransId="{0E438D89-51C7-4C4A-A308-0D5423FBCFE5}"/>
    <dgm:cxn modelId="{EB1F471A-5AD0-4B26-A30C-AC5722A0DF3E}" type="presOf" srcId="{BCCAF7EC-207C-4C95-B5F8-8826C3541444}" destId="{F2A80C6B-3905-4F49-B4CE-379CAC8F3214}" srcOrd="1" destOrd="0" presId="urn:microsoft.com/office/officeart/2005/8/layout/cycle2"/>
    <dgm:cxn modelId="{50BD5E87-98DD-41DC-96CC-57405A745ED1}" type="presOf" srcId="{BCCAF7EC-207C-4C95-B5F8-8826C3541444}" destId="{360EFDD4-5753-4D96-B0B4-C4A3AF556C82}" srcOrd="0" destOrd="0" presId="urn:microsoft.com/office/officeart/2005/8/layout/cycle2"/>
    <dgm:cxn modelId="{676DA082-C2F7-4910-AA49-BFA6F72898A6}" type="presOf" srcId="{8FA8849A-93FC-4660-B51D-024215C9E487}" destId="{983F330B-9D1E-47E9-9990-F94D8364EA1B}" srcOrd="0" destOrd="0" presId="urn:microsoft.com/office/officeart/2005/8/layout/cycle2"/>
    <dgm:cxn modelId="{EAFEE2D8-94DE-49A0-8BEC-58DA189DA628}" type="presOf" srcId="{4C13E843-C41E-4B2D-9F13-7979B4FC0194}" destId="{8537ACFD-7743-4450-8ADF-E391F11D89A3}" srcOrd="0" destOrd="0" presId="urn:microsoft.com/office/officeart/2005/8/layout/cycle2"/>
    <dgm:cxn modelId="{16DA48CF-9611-46E9-A34B-88360FA0D26C}" type="presOf" srcId="{4C13E843-C41E-4B2D-9F13-7979B4FC0194}" destId="{583410B9-8C95-4BF4-A233-8308DDE89261}" srcOrd="1" destOrd="0" presId="urn:microsoft.com/office/officeart/2005/8/layout/cycle2"/>
    <dgm:cxn modelId="{E7B01001-7B46-41E0-ACAA-610C2E5FDDBA}" type="presOf" srcId="{AA48F456-0700-4272-8DEF-6C0EE87A5D8A}" destId="{F6B21CA4-0253-463A-B547-4AE22C9E9FB2}" srcOrd="0" destOrd="0" presId="urn:microsoft.com/office/officeart/2005/8/layout/cycle2"/>
    <dgm:cxn modelId="{6C236158-E602-47D9-8B69-613E4AF113D0}" type="presOf" srcId="{0E438D89-51C7-4C4A-A308-0D5423FBCFE5}" destId="{57D0F1C8-B4D7-4454-9B2E-F3447A8193B1}" srcOrd="0" destOrd="0" presId="urn:microsoft.com/office/officeart/2005/8/layout/cycle2"/>
    <dgm:cxn modelId="{56390B54-EC9F-4947-95CE-DF114C1515D2}" type="presOf" srcId="{693C91DE-C6D7-4898-929A-66A39ED5C357}" destId="{F96C0434-3284-4139-B848-DD5D0CCE60B1}" srcOrd="0" destOrd="0" presId="urn:microsoft.com/office/officeart/2005/8/layout/cycle2"/>
    <dgm:cxn modelId="{D804D10F-A325-4FA2-8B7E-9F78CE428694}" type="presOf" srcId="{5C37B183-26EB-4660-A5B2-5A483921AC17}" destId="{5D83DD24-B60E-494F-AB03-82DC6FCAD240}" srcOrd="0" destOrd="0" presId="urn:microsoft.com/office/officeart/2005/8/layout/cycle2"/>
    <dgm:cxn modelId="{32C08341-202E-4ABE-90C1-9EB2EBA77B92}" srcId="{AA48F456-0700-4272-8DEF-6C0EE87A5D8A}" destId="{FA9ABCAF-0099-4A18-B728-2F2918BB7A54}" srcOrd="3" destOrd="0" parTransId="{761F7B34-5387-4F0B-9DA7-C36DC054F363}" sibTransId="{2A908C64-C4E3-4E0B-AAB3-ABBF7A2883FD}"/>
    <dgm:cxn modelId="{568F9899-FC14-4D62-99C8-57E5E5C7B8BA}" type="presParOf" srcId="{F6B21CA4-0253-463A-B547-4AE22C9E9FB2}" destId="{983F330B-9D1E-47E9-9990-F94D8364EA1B}" srcOrd="0" destOrd="0" presId="urn:microsoft.com/office/officeart/2005/8/layout/cycle2"/>
    <dgm:cxn modelId="{536734E4-330C-4D1E-B921-04BB2E6B8BAD}" type="presParOf" srcId="{F6B21CA4-0253-463A-B547-4AE22C9E9FB2}" destId="{8537ACFD-7743-4450-8ADF-E391F11D89A3}" srcOrd="1" destOrd="0" presId="urn:microsoft.com/office/officeart/2005/8/layout/cycle2"/>
    <dgm:cxn modelId="{04B1CF41-9A0A-42E7-8BA8-55A5498D5550}" type="presParOf" srcId="{8537ACFD-7743-4450-8ADF-E391F11D89A3}" destId="{583410B9-8C95-4BF4-A233-8308DDE89261}" srcOrd="0" destOrd="0" presId="urn:microsoft.com/office/officeart/2005/8/layout/cycle2"/>
    <dgm:cxn modelId="{40256600-E05D-4A66-841F-03C30411BAB8}" type="presParOf" srcId="{F6B21CA4-0253-463A-B547-4AE22C9E9FB2}" destId="{5D83DD24-B60E-494F-AB03-82DC6FCAD240}" srcOrd="2" destOrd="0" presId="urn:microsoft.com/office/officeart/2005/8/layout/cycle2"/>
    <dgm:cxn modelId="{6F5F4B04-A903-43FE-B7F0-E149C3088B7A}" type="presParOf" srcId="{F6B21CA4-0253-463A-B547-4AE22C9E9FB2}" destId="{2843A22D-4EC0-4250-A735-DC1895CEEB9E}" srcOrd="3" destOrd="0" presId="urn:microsoft.com/office/officeart/2005/8/layout/cycle2"/>
    <dgm:cxn modelId="{7FA3EA53-A388-42D2-8C8B-8746F458A740}" type="presParOf" srcId="{2843A22D-4EC0-4250-A735-DC1895CEEB9E}" destId="{2E1BAF06-EA7A-4EE8-A0B5-947DD879B073}" srcOrd="0" destOrd="0" presId="urn:microsoft.com/office/officeart/2005/8/layout/cycle2"/>
    <dgm:cxn modelId="{63663392-684C-41A5-956E-5EFDC33292C7}" type="presParOf" srcId="{F6B21CA4-0253-463A-B547-4AE22C9E9FB2}" destId="{F96C0434-3284-4139-B848-DD5D0CCE60B1}" srcOrd="4" destOrd="0" presId="urn:microsoft.com/office/officeart/2005/8/layout/cycle2"/>
    <dgm:cxn modelId="{D860D4D7-4ABD-4F20-BBB3-5FFDCDFC7EA4}" type="presParOf" srcId="{F6B21CA4-0253-463A-B547-4AE22C9E9FB2}" destId="{360EFDD4-5753-4D96-B0B4-C4A3AF556C82}" srcOrd="5" destOrd="0" presId="urn:microsoft.com/office/officeart/2005/8/layout/cycle2"/>
    <dgm:cxn modelId="{FAE8E4F9-EE74-4BB2-822B-A8FC9ED5EF3B}" type="presParOf" srcId="{360EFDD4-5753-4D96-B0B4-C4A3AF556C82}" destId="{F2A80C6B-3905-4F49-B4CE-379CAC8F3214}" srcOrd="0" destOrd="0" presId="urn:microsoft.com/office/officeart/2005/8/layout/cycle2"/>
    <dgm:cxn modelId="{6705D4FB-AAE1-476E-A627-8021BD3CA12A}" type="presParOf" srcId="{F6B21CA4-0253-463A-B547-4AE22C9E9FB2}" destId="{255882EB-4867-49CB-A995-8373A3A7F244}" srcOrd="6" destOrd="0" presId="urn:microsoft.com/office/officeart/2005/8/layout/cycle2"/>
    <dgm:cxn modelId="{932E545F-FEAD-459C-8B4B-2889797142B0}" type="presParOf" srcId="{F6B21CA4-0253-463A-B547-4AE22C9E9FB2}" destId="{568BB376-7DF8-412D-9769-28BED1B658A0}" srcOrd="7" destOrd="0" presId="urn:microsoft.com/office/officeart/2005/8/layout/cycle2"/>
    <dgm:cxn modelId="{F12E9441-2ADF-4657-8BD9-FCA5E7DA0158}" type="presParOf" srcId="{568BB376-7DF8-412D-9769-28BED1B658A0}" destId="{197EA95D-B1E0-4DD1-BBCF-31D33CBEA071}" srcOrd="0" destOrd="0" presId="urn:microsoft.com/office/officeart/2005/8/layout/cycle2"/>
    <dgm:cxn modelId="{D36BD328-8D9B-43F6-9B28-DBB2990E46CB}" type="presParOf" srcId="{F6B21CA4-0253-463A-B547-4AE22C9E9FB2}" destId="{144B0FD4-46E6-4B4C-B49C-55807C5FD908}" srcOrd="8" destOrd="0" presId="urn:microsoft.com/office/officeart/2005/8/layout/cycle2"/>
    <dgm:cxn modelId="{FC7AF80D-6339-4986-85DF-2A9C99924689}" type="presParOf" srcId="{F6B21CA4-0253-463A-B547-4AE22C9E9FB2}" destId="{57D0F1C8-B4D7-4454-9B2E-F3447A8193B1}" srcOrd="9" destOrd="0" presId="urn:microsoft.com/office/officeart/2005/8/layout/cycle2"/>
    <dgm:cxn modelId="{6A1FB2DA-C438-4B39-9628-FF1B139EB68C}" type="presParOf" srcId="{57D0F1C8-B4D7-4454-9B2E-F3447A8193B1}" destId="{297ED580-D5A5-4A07-88F6-A931A378E64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370120-3AEC-42F5-A9CD-B08D3621B7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114E1BA-9194-4B11-9A80-B74E6A6AAE09}">
      <dgm:prSet custT="1"/>
      <dgm:spPr/>
      <dgm:t>
        <a:bodyPr/>
        <a:lstStyle/>
        <a:p>
          <a:pPr rtl="0"/>
          <a:r>
            <a:rPr lang="en-US" sz="3600" dirty="0" smtClean="0"/>
            <a:t>Was this an effective way to assess one aspect of your teaching?</a:t>
          </a:r>
          <a:endParaRPr lang="en-US" sz="3600" dirty="0"/>
        </a:p>
      </dgm:t>
    </dgm:pt>
    <dgm:pt modelId="{E02F5FE5-CE5C-4E49-8FAB-984128BAE543}" type="parTrans" cxnId="{3412A6C9-3832-4D2D-B419-7CDAAD2FE955}">
      <dgm:prSet/>
      <dgm:spPr/>
      <dgm:t>
        <a:bodyPr/>
        <a:lstStyle/>
        <a:p>
          <a:endParaRPr lang="en-US"/>
        </a:p>
      </dgm:t>
    </dgm:pt>
    <dgm:pt modelId="{BEB1187A-440A-4B25-80BB-1D3332972DB9}" type="sibTrans" cxnId="{3412A6C9-3832-4D2D-B419-7CDAAD2FE955}">
      <dgm:prSet/>
      <dgm:spPr/>
      <dgm:t>
        <a:bodyPr/>
        <a:lstStyle/>
        <a:p>
          <a:endParaRPr lang="en-US"/>
        </a:p>
      </dgm:t>
    </dgm:pt>
    <dgm:pt modelId="{DE71102E-FDFD-46B5-9861-E8EFC0288FEB}">
      <dgm:prSet custT="1"/>
      <dgm:spPr/>
      <dgm:t>
        <a:bodyPr/>
        <a:lstStyle/>
        <a:p>
          <a:pPr rtl="0"/>
          <a:r>
            <a:rPr lang="en-US" sz="3600" dirty="0" smtClean="0"/>
            <a:t>Can you think of any ways to improve your teaching after completing this rubric?</a:t>
          </a:r>
          <a:endParaRPr lang="en-US" sz="3600" dirty="0"/>
        </a:p>
      </dgm:t>
    </dgm:pt>
    <dgm:pt modelId="{E3A9E54F-EFD7-477E-90E0-EDDDFAC96FAA}" type="parTrans" cxnId="{280A2FC7-45E5-49C2-9A56-27921A36BD74}">
      <dgm:prSet/>
      <dgm:spPr/>
      <dgm:t>
        <a:bodyPr/>
        <a:lstStyle/>
        <a:p>
          <a:endParaRPr lang="en-US"/>
        </a:p>
      </dgm:t>
    </dgm:pt>
    <dgm:pt modelId="{C3D061D1-27A9-4DEE-B310-E037FA6A0927}" type="sibTrans" cxnId="{280A2FC7-45E5-49C2-9A56-27921A36BD74}">
      <dgm:prSet/>
      <dgm:spPr/>
      <dgm:t>
        <a:bodyPr/>
        <a:lstStyle/>
        <a:p>
          <a:endParaRPr lang="en-US"/>
        </a:p>
      </dgm:t>
    </dgm:pt>
    <dgm:pt modelId="{A297D3B2-FE92-497E-9885-808AB0031ED6}" type="pres">
      <dgm:prSet presAssocID="{24370120-3AEC-42F5-A9CD-B08D3621B7F6}" presName="linear" presStyleCnt="0">
        <dgm:presLayoutVars>
          <dgm:animLvl val="lvl"/>
          <dgm:resizeHandles val="exact"/>
        </dgm:presLayoutVars>
      </dgm:prSet>
      <dgm:spPr/>
      <dgm:t>
        <a:bodyPr/>
        <a:lstStyle/>
        <a:p>
          <a:endParaRPr lang="en-US"/>
        </a:p>
      </dgm:t>
    </dgm:pt>
    <dgm:pt modelId="{05AB71FA-262B-4038-985C-F5931C1A01E3}" type="pres">
      <dgm:prSet presAssocID="{E114E1BA-9194-4B11-9A80-B74E6A6AAE09}" presName="parentText" presStyleLbl="node1" presStyleIdx="0" presStyleCnt="2">
        <dgm:presLayoutVars>
          <dgm:chMax val="0"/>
          <dgm:bulletEnabled val="1"/>
        </dgm:presLayoutVars>
      </dgm:prSet>
      <dgm:spPr/>
      <dgm:t>
        <a:bodyPr/>
        <a:lstStyle/>
        <a:p>
          <a:endParaRPr lang="en-US"/>
        </a:p>
      </dgm:t>
    </dgm:pt>
    <dgm:pt modelId="{241BA16B-A976-45B8-95D8-06AB5136B1EE}" type="pres">
      <dgm:prSet presAssocID="{BEB1187A-440A-4B25-80BB-1D3332972DB9}" presName="spacer" presStyleCnt="0"/>
      <dgm:spPr/>
    </dgm:pt>
    <dgm:pt modelId="{F0D14A97-F1CE-47E6-BAD6-D5E4AF0A20FA}" type="pres">
      <dgm:prSet presAssocID="{DE71102E-FDFD-46B5-9861-E8EFC0288FEB}" presName="parentText" presStyleLbl="node1" presStyleIdx="1" presStyleCnt="2">
        <dgm:presLayoutVars>
          <dgm:chMax val="0"/>
          <dgm:bulletEnabled val="1"/>
        </dgm:presLayoutVars>
      </dgm:prSet>
      <dgm:spPr/>
      <dgm:t>
        <a:bodyPr/>
        <a:lstStyle/>
        <a:p>
          <a:endParaRPr lang="en-US"/>
        </a:p>
      </dgm:t>
    </dgm:pt>
  </dgm:ptLst>
  <dgm:cxnLst>
    <dgm:cxn modelId="{3412A6C9-3832-4D2D-B419-7CDAAD2FE955}" srcId="{24370120-3AEC-42F5-A9CD-B08D3621B7F6}" destId="{E114E1BA-9194-4B11-9A80-B74E6A6AAE09}" srcOrd="0" destOrd="0" parTransId="{E02F5FE5-CE5C-4E49-8FAB-984128BAE543}" sibTransId="{BEB1187A-440A-4B25-80BB-1D3332972DB9}"/>
    <dgm:cxn modelId="{CC728DFB-6771-49B8-BDEC-C6BFCC99CB37}" type="presOf" srcId="{E114E1BA-9194-4B11-9A80-B74E6A6AAE09}" destId="{05AB71FA-262B-4038-985C-F5931C1A01E3}" srcOrd="0" destOrd="0" presId="urn:microsoft.com/office/officeart/2005/8/layout/vList2"/>
    <dgm:cxn modelId="{27B1DE33-AA5A-47A0-834A-5E1428BFFAD6}" type="presOf" srcId="{DE71102E-FDFD-46B5-9861-E8EFC0288FEB}" destId="{F0D14A97-F1CE-47E6-BAD6-D5E4AF0A20FA}" srcOrd="0" destOrd="0" presId="urn:microsoft.com/office/officeart/2005/8/layout/vList2"/>
    <dgm:cxn modelId="{16667B46-5525-4343-89B9-622935314577}" type="presOf" srcId="{24370120-3AEC-42F5-A9CD-B08D3621B7F6}" destId="{A297D3B2-FE92-497E-9885-808AB0031ED6}" srcOrd="0" destOrd="0" presId="urn:microsoft.com/office/officeart/2005/8/layout/vList2"/>
    <dgm:cxn modelId="{280A2FC7-45E5-49C2-9A56-27921A36BD74}" srcId="{24370120-3AEC-42F5-A9CD-B08D3621B7F6}" destId="{DE71102E-FDFD-46B5-9861-E8EFC0288FEB}" srcOrd="1" destOrd="0" parTransId="{E3A9E54F-EFD7-477E-90E0-EDDDFAC96FAA}" sibTransId="{C3D061D1-27A9-4DEE-B310-E037FA6A0927}"/>
    <dgm:cxn modelId="{271DC776-B850-45E9-894E-6051DB1D0FEE}" type="presParOf" srcId="{A297D3B2-FE92-497E-9885-808AB0031ED6}" destId="{05AB71FA-262B-4038-985C-F5931C1A01E3}" srcOrd="0" destOrd="0" presId="urn:microsoft.com/office/officeart/2005/8/layout/vList2"/>
    <dgm:cxn modelId="{0ED958A0-363C-4903-9888-3369D5B0A8BF}" type="presParOf" srcId="{A297D3B2-FE92-497E-9885-808AB0031ED6}" destId="{241BA16B-A976-45B8-95D8-06AB5136B1EE}" srcOrd="1" destOrd="0" presId="urn:microsoft.com/office/officeart/2005/8/layout/vList2"/>
    <dgm:cxn modelId="{ED613328-27C6-4C88-8A05-56D1FBCE6C49}" type="presParOf" srcId="{A297D3B2-FE92-497E-9885-808AB0031ED6}" destId="{F0D14A97-F1CE-47E6-BAD6-D5E4AF0A20FA}" srcOrd="2" destOrd="0" presId="urn:microsoft.com/office/officeart/2005/8/layout/vList2"/>
  </dgm:cxnLst>
  <dgm:bg>
    <a:solidFill>
      <a:srgbClr val="FFC0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40126D6-8893-43A8-97EC-A9817F103884}" type="doc">
      <dgm:prSet loTypeId="urn:microsoft.com/office/officeart/2005/8/layout/hProcess3" loCatId="process" qsTypeId="urn:microsoft.com/office/officeart/2005/8/quickstyle/simple1" qsCatId="simple" csTypeId="urn:microsoft.com/office/officeart/2005/8/colors/accent1_2" csCatId="accent1" phldr="1"/>
      <dgm:spPr/>
    </dgm:pt>
    <dgm:pt modelId="{7BB60E83-7DCE-40E3-A0D1-97DEA0F3E444}">
      <dgm:prSet phldrT="[Text]" custT="1"/>
      <dgm:spPr/>
      <dgm:t>
        <a:bodyPr/>
        <a:lstStyle/>
        <a:p>
          <a:r>
            <a:rPr lang="en-US" sz="2800" dirty="0" smtClean="0"/>
            <a:t>How can you use this model and the rubrics</a:t>
          </a:r>
          <a:endParaRPr lang="en-US" sz="2800" dirty="0"/>
        </a:p>
      </dgm:t>
    </dgm:pt>
    <dgm:pt modelId="{79F21825-BB02-47AB-B3CE-E61960A746D9}" type="parTrans" cxnId="{61243A99-19AB-4432-8E31-61113986189B}">
      <dgm:prSet/>
      <dgm:spPr/>
      <dgm:t>
        <a:bodyPr/>
        <a:lstStyle/>
        <a:p>
          <a:endParaRPr lang="en-US"/>
        </a:p>
      </dgm:t>
    </dgm:pt>
    <dgm:pt modelId="{7B7A40AB-2F15-4F89-AC5F-BEBE077A4757}" type="sibTrans" cxnId="{61243A99-19AB-4432-8E31-61113986189B}">
      <dgm:prSet/>
      <dgm:spPr/>
      <dgm:t>
        <a:bodyPr/>
        <a:lstStyle/>
        <a:p>
          <a:endParaRPr lang="en-US"/>
        </a:p>
      </dgm:t>
    </dgm:pt>
    <dgm:pt modelId="{7DA7531C-BC2D-45CE-8159-BFE3C7987F23}">
      <dgm:prSet phldrT="[Text]" custT="1"/>
      <dgm:spPr/>
      <dgm:t>
        <a:bodyPr/>
        <a:lstStyle/>
        <a:p>
          <a:r>
            <a:rPr lang="en-US" sz="2800" dirty="0" smtClean="0"/>
            <a:t>to increase teaching effectiveness?</a:t>
          </a:r>
          <a:endParaRPr lang="en-US" sz="2800" dirty="0"/>
        </a:p>
      </dgm:t>
    </dgm:pt>
    <dgm:pt modelId="{A09B7AAC-6AAD-41CC-BD1B-220145CD63AB}" type="parTrans" cxnId="{5281855F-DC20-4D35-A34B-E08B5808EC04}">
      <dgm:prSet/>
      <dgm:spPr/>
      <dgm:t>
        <a:bodyPr/>
        <a:lstStyle/>
        <a:p>
          <a:endParaRPr lang="en-US"/>
        </a:p>
      </dgm:t>
    </dgm:pt>
    <dgm:pt modelId="{BFFF25D8-F9F4-4758-876B-FB677351DD35}" type="sibTrans" cxnId="{5281855F-DC20-4D35-A34B-E08B5808EC04}">
      <dgm:prSet/>
      <dgm:spPr/>
      <dgm:t>
        <a:bodyPr/>
        <a:lstStyle/>
        <a:p>
          <a:endParaRPr lang="en-US"/>
        </a:p>
      </dgm:t>
    </dgm:pt>
    <dgm:pt modelId="{14270942-9491-4627-96C5-7AB6D5F3A392}">
      <dgm:prSet phldrT="[Text]" custT="1"/>
      <dgm:spPr/>
      <dgm:t>
        <a:bodyPr/>
        <a:lstStyle/>
        <a:p>
          <a:r>
            <a:rPr lang="en-US" sz="2800" dirty="0" smtClean="0">
              <a:solidFill>
                <a:srgbClr val="FFFF00"/>
              </a:solidFill>
            </a:rPr>
            <a:t>Goal to improve student learning</a:t>
          </a:r>
          <a:endParaRPr lang="en-US" sz="2800" dirty="0">
            <a:solidFill>
              <a:srgbClr val="FFFF00"/>
            </a:solidFill>
          </a:endParaRPr>
        </a:p>
      </dgm:t>
    </dgm:pt>
    <dgm:pt modelId="{004F198D-45AF-44B0-BC00-6EA12A2CC25D}" type="parTrans" cxnId="{9B774675-75DC-4E21-A475-6F8DA0E5482C}">
      <dgm:prSet/>
      <dgm:spPr/>
      <dgm:t>
        <a:bodyPr/>
        <a:lstStyle/>
        <a:p>
          <a:endParaRPr lang="en-US"/>
        </a:p>
      </dgm:t>
    </dgm:pt>
    <dgm:pt modelId="{266BC826-117C-4048-908F-6AC4D566589F}" type="sibTrans" cxnId="{9B774675-75DC-4E21-A475-6F8DA0E5482C}">
      <dgm:prSet/>
      <dgm:spPr/>
      <dgm:t>
        <a:bodyPr/>
        <a:lstStyle/>
        <a:p>
          <a:endParaRPr lang="en-US"/>
        </a:p>
      </dgm:t>
    </dgm:pt>
    <dgm:pt modelId="{A87352C1-F946-464F-B703-79273B3C52EB}" type="pres">
      <dgm:prSet presAssocID="{B40126D6-8893-43A8-97EC-A9817F103884}" presName="Name0" presStyleCnt="0">
        <dgm:presLayoutVars>
          <dgm:dir/>
          <dgm:animLvl val="lvl"/>
          <dgm:resizeHandles val="exact"/>
        </dgm:presLayoutVars>
      </dgm:prSet>
      <dgm:spPr/>
    </dgm:pt>
    <dgm:pt modelId="{93CC1646-1D26-4568-8C0E-F34884675076}" type="pres">
      <dgm:prSet presAssocID="{B40126D6-8893-43A8-97EC-A9817F103884}" presName="dummy" presStyleCnt="0"/>
      <dgm:spPr/>
    </dgm:pt>
    <dgm:pt modelId="{639A7E23-700D-4A1F-897F-7BD0FCC5A6A9}" type="pres">
      <dgm:prSet presAssocID="{B40126D6-8893-43A8-97EC-A9817F103884}" presName="linH" presStyleCnt="0"/>
      <dgm:spPr/>
    </dgm:pt>
    <dgm:pt modelId="{7971B903-17C2-4123-94E8-A9F85AECD1DD}" type="pres">
      <dgm:prSet presAssocID="{B40126D6-8893-43A8-97EC-A9817F103884}" presName="padding1" presStyleCnt="0"/>
      <dgm:spPr/>
    </dgm:pt>
    <dgm:pt modelId="{50776824-1AC0-49CF-ADF7-2B687F908FBD}" type="pres">
      <dgm:prSet presAssocID="{7BB60E83-7DCE-40E3-A0D1-97DEA0F3E444}" presName="linV" presStyleCnt="0"/>
      <dgm:spPr/>
    </dgm:pt>
    <dgm:pt modelId="{810A9231-988C-429B-93B2-EC11DE652944}" type="pres">
      <dgm:prSet presAssocID="{7BB60E83-7DCE-40E3-A0D1-97DEA0F3E444}" presName="spVertical1" presStyleCnt="0"/>
      <dgm:spPr/>
    </dgm:pt>
    <dgm:pt modelId="{2A5B4C24-C9ED-4140-9BDE-BE22741E26BA}" type="pres">
      <dgm:prSet presAssocID="{7BB60E83-7DCE-40E3-A0D1-97DEA0F3E444}" presName="parTx" presStyleLbl="revTx" presStyleIdx="0" presStyleCnt="3" custScaleX="281904">
        <dgm:presLayoutVars>
          <dgm:chMax val="0"/>
          <dgm:chPref val="0"/>
          <dgm:bulletEnabled val="1"/>
        </dgm:presLayoutVars>
      </dgm:prSet>
      <dgm:spPr/>
      <dgm:t>
        <a:bodyPr/>
        <a:lstStyle/>
        <a:p>
          <a:endParaRPr lang="en-US"/>
        </a:p>
      </dgm:t>
    </dgm:pt>
    <dgm:pt modelId="{B3A5F63B-36AA-4686-AD49-4623803616B3}" type="pres">
      <dgm:prSet presAssocID="{7BB60E83-7DCE-40E3-A0D1-97DEA0F3E444}" presName="spVertical2" presStyleCnt="0"/>
      <dgm:spPr/>
    </dgm:pt>
    <dgm:pt modelId="{69603BED-7F67-42E9-8F18-25889BD56C37}" type="pres">
      <dgm:prSet presAssocID="{7BB60E83-7DCE-40E3-A0D1-97DEA0F3E444}" presName="spVertical3" presStyleCnt="0"/>
      <dgm:spPr/>
    </dgm:pt>
    <dgm:pt modelId="{D9BE9DEE-08A8-4ED3-8A3F-EC4CA7844904}" type="pres">
      <dgm:prSet presAssocID="{7B7A40AB-2F15-4F89-AC5F-BEBE077A4757}" presName="space" presStyleCnt="0"/>
      <dgm:spPr/>
    </dgm:pt>
    <dgm:pt modelId="{2B71F5DD-1728-4714-9706-71BFA984CC7D}" type="pres">
      <dgm:prSet presAssocID="{7DA7531C-BC2D-45CE-8159-BFE3C7987F23}" presName="linV" presStyleCnt="0"/>
      <dgm:spPr/>
    </dgm:pt>
    <dgm:pt modelId="{37AF8CCF-F6B5-4541-8809-B771AA705837}" type="pres">
      <dgm:prSet presAssocID="{7DA7531C-BC2D-45CE-8159-BFE3C7987F23}" presName="spVertical1" presStyleCnt="0"/>
      <dgm:spPr/>
    </dgm:pt>
    <dgm:pt modelId="{98DF874C-9A6C-48C0-9FBA-DCA77E64050B}" type="pres">
      <dgm:prSet presAssocID="{7DA7531C-BC2D-45CE-8159-BFE3C7987F23}" presName="parTx" presStyleLbl="revTx" presStyleIdx="1" presStyleCnt="3" custScaleX="261093">
        <dgm:presLayoutVars>
          <dgm:chMax val="0"/>
          <dgm:chPref val="0"/>
          <dgm:bulletEnabled val="1"/>
        </dgm:presLayoutVars>
      </dgm:prSet>
      <dgm:spPr/>
      <dgm:t>
        <a:bodyPr/>
        <a:lstStyle/>
        <a:p>
          <a:endParaRPr lang="en-US"/>
        </a:p>
      </dgm:t>
    </dgm:pt>
    <dgm:pt modelId="{43F4FAD9-7281-4955-A1DB-B8F125A1E9BB}" type="pres">
      <dgm:prSet presAssocID="{7DA7531C-BC2D-45CE-8159-BFE3C7987F23}" presName="spVertical2" presStyleCnt="0"/>
      <dgm:spPr/>
    </dgm:pt>
    <dgm:pt modelId="{2256140C-4B91-41CA-A71C-04159143AED8}" type="pres">
      <dgm:prSet presAssocID="{7DA7531C-BC2D-45CE-8159-BFE3C7987F23}" presName="spVertical3" presStyleCnt="0"/>
      <dgm:spPr/>
    </dgm:pt>
    <dgm:pt modelId="{40E04EE2-04E4-4663-86C4-AA42B375F838}" type="pres">
      <dgm:prSet presAssocID="{BFFF25D8-F9F4-4758-876B-FB677351DD35}" presName="space" presStyleCnt="0"/>
      <dgm:spPr/>
    </dgm:pt>
    <dgm:pt modelId="{4D4D3069-A1E4-49B1-86DF-2DF58991450C}" type="pres">
      <dgm:prSet presAssocID="{14270942-9491-4627-96C5-7AB6D5F3A392}" presName="linV" presStyleCnt="0"/>
      <dgm:spPr/>
    </dgm:pt>
    <dgm:pt modelId="{0141203A-C70D-4E2A-BE87-3482813E2CEC}" type="pres">
      <dgm:prSet presAssocID="{14270942-9491-4627-96C5-7AB6D5F3A392}" presName="spVertical1" presStyleCnt="0"/>
      <dgm:spPr/>
    </dgm:pt>
    <dgm:pt modelId="{7CF26EA7-1754-4A5E-907F-66D8C617EBA9}" type="pres">
      <dgm:prSet presAssocID="{14270942-9491-4627-96C5-7AB6D5F3A392}" presName="parTx" presStyleLbl="revTx" presStyleIdx="2" presStyleCnt="3">
        <dgm:presLayoutVars>
          <dgm:chMax val="0"/>
          <dgm:chPref val="0"/>
          <dgm:bulletEnabled val="1"/>
        </dgm:presLayoutVars>
      </dgm:prSet>
      <dgm:spPr/>
      <dgm:t>
        <a:bodyPr/>
        <a:lstStyle/>
        <a:p>
          <a:endParaRPr lang="en-US"/>
        </a:p>
      </dgm:t>
    </dgm:pt>
    <dgm:pt modelId="{B40770BF-180A-47EA-B7EE-63DD8B0F3562}" type="pres">
      <dgm:prSet presAssocID="{14270942-9491-4627-96C5-7AB6D5F3A392}" presName="spVertical2" presStyleCnt="0"/>
      <dgm:spPr/>
    </dgm:pt>
    <dgm:pt modelId="{A4457A30-6A49-4E4B-9074-9A7C4D7A1036}" type="pres">
      <dgm:prSet presAssocID="{14270942-9491-4627-96C5-7AB6D5F3A392}" presName="spVertical3" presStyleCnt="0"/>
      <dgm:spPr/>
    </dgm:pt>
    <dgm:pt modelId="{F5259916-88C1-443E-AB5D-B4B84ABACE56}" type="pres">
      <dgm:prSet presAssocID="{B40126D6-8893-43A8-97EC-A9817F103884}" presName="padding2" presStyleCnt="0"/>
      <dgm:spPr/>
    </dgm:pt>
    <dgm:pt modelId="{A8219725-85B1-446B-8235-0E4111DA0A28}" type="pres">
      <dgm:prSet presAssocID="{B40126D6-8893-43A8-97EC-A9817F103884}" presName="negArrow" presStyleCnt="0"/>
      <dgm:spPr/>
    </dgm:pt>
    <dgm:pt modelId="{44752FBF-5954-48E2-80E2-5A931B194F3B}" type="pres">
      <dgm:prSet presAssocID="{B40126D6-8893-43A8-97EC-A9817F103884}" presName="backgroundArrow" presStyleLbl="node1" presStyleIdx="0" presStyleCnt="1" custLinFactNeighborX="1285" custLinFactNeighborY="-1085"/>
      <dgm:spPr/>
    </dgm:pt>
  </dgm:ptLst>
  <dgm:cxnLst>
    <dgm:cxn modelId="{2189973E-E50D-4D2D-91E6-0DCD94256ADB}" type="presOf" srcId="{7BB60E83-7DCE-40E3-A0D1-97DEA0F3E444}" destId="{2A5B4C24-C9ED-4140-9BDE-BE22741E26BA}" srcOrd="0" destOrd="0" presId="urn:microsoft.com/office/officeart/2005/8/layout/hProcess3"/>
    <dgm:cxn modelId="{DEB2B265-B049-4868-B605-7CB5877BD2C3}" type="presOf" srcId="{7DA7531C-BC2D-45CE-8159-BFE3C7987F23}" destId="{98DF874C-9A6C-48C0-9FBA-DCA77E64050B}" srcOrd="0" destOrd="0" presId="urn:microsoft.com/office/officeart/2005/8/layout/hProcess3"/>
    <dgm:cxn modelId="{9B774675-75DC-4E21-A475-6F8DA0E5482C}" srcId="{B40126D6-8893-43A8-97EC-A9817F103884}" destId="{14270942-9491-4627-96C5-7AB6D5F3A392}" srcOrd="2" destOrd="0" parTransId="{004F198D-45AF-44B0-BC00-6EA12A2CC25D}" sibTransId="{266BC826-117C-4048-908F-6AC4D566589F}"/>
    <dgm:cxn modelId="{92390F9D-19A2-412D-9377-2E8AA655B063}" type="presOf" srcId="{B40126D6-8893-43A8-97EC-A9817F103884}" destId="{A87352C1-F946-464F-B703-79273B3C52EB}" srcOrd="0" destOrd="0" presId="urn:microsoft.com/office/officeart/2005/8/layout/hProcess3"/>
    <dgm:cxn modelId="{5281855F-DC20-4D35-A34B-E08B5808EC04}" srcId="{B40126D6-8893-43A8-97EC-A9817F103884}" destId="{7DA7531C-BC2D-45CE-8159-BFE3C7987F23}" srcOrd="1" destOrd="0" parTransId="{A09B7AAC-6AAD-41CC-BD1B-220145CD63AB}" sibTransId="{BFFF25D8-F9F4-4758-876B-FB677351DD35}"/>
    <dgm:cxn modelId="{F567A9C8-F995-43DF-9480-32FAE37D7F5D}" type="presOf" srcId="{14270942-9491-4627-96C5-7AB6D5F3A392}" destId="{7CF26EA7-1754-4A5E-907F-66D8C617EBA9}" srcOrd="0" destOrd="0" presId="urn:microsoft.com/office/officeart/2005/8/layout/hProcess3"/>
    <dgm:cxn modelId="{61243A99-19AB-4432-8E31-61113986189B}" srcId="{B40126D6-8893-43A8-97EC-A9817F103884}" destId="{7BB60E83-7DCE-40E3-A0D1-97DEA0F3E444}" srcOrd="0" destOrd="0" parTransId="{79F21825-BB02-47AB-B3CE-E61960A746D9}" sibTransId="{7B7A40AB-2F15-4F89-AC5F-BEBE077A4757}"/>
    <dgm:cxn modelId="{8D6BF83D-432E-43C6-B612-D8318590864E}" type="presParOf" srcId="{A87352C1-F946-464F-B703-79273B3C52EB}" destId="{93CC1646-1D26-4568-8C0E-F34884675076}" srcOrd="0" destOrd="0" presId="urn:microsoft.com/office/officeart/2005/8/layout/hProcess3"/>
    <dgm:cxn modelId="{85D5EA9E-F8BF-4821-882D-A387CB9AC1B2}" type="presParOf" srcId="{A87352C1-F946-464F-B703-79273B3C52EB}" destId="{639A7E23-700D-4A1F-897F-7BD0FCC5A6A9}" srcOrd="1" destOrd="0" presId="urn:microsoft.com/office/officeart/2005/8/layout/hProcess3"/>
    <dgm:cxn modelId="{3D05A633-1A97-4182-AF40-8254A23B016B}" type="presParOf" srcId="{639A7E23-700D-4A1F-897F-7BD0FCC5A6A9}" destId="{7971B903-17C2-4123-94E8-A9F85AECD1DD}" srcOrd="0" destOrd="0" presId="urn:microsoft.com/office/officeart/2005/8/layout/hProcess3"/>
    <dgm:cxn modelId="{F93898E9-A4C8-448A-A864-4911CF38C666}" type="presParOf" srcId="{639A7E23-700D-4A1F-897F-7BD0FCC5A6A9}" destId="{50776824-1AC0-49CF-ADF7-2B687F908FBD}" srcOrd="1" destOrd="0" presId="urn:microsoft.com/office/officeart/2005/8/layout/hProcess3"/>
    <dgm:cxn modelId="{15EEB05C-DB1A-40A4-9B77-EB242272E073}" type="presParOf" srcId="{50776824-1AC0-49CF-ADF7-2B687F908FBD}" destId="{810A9231-988C-429B-93B2-EC11DE652944}" srcOrd="0" destOrd="0" presId="urn:microsoft.com/office/officeart/2005/8/layout/hProcess3"/>
    <dgm:cxn modelId="{125D518A-336B-4711-88A0-0C72C7943BD9}" type="presParOf" srcId="{50776824-1AC0-49CF-ADF7-2B687F908FBD}" destId="{2A5B4C24-C9ED-4140-9BDE-BE22741E26BA}" srcOrd="1" destOrd="0" presId="urn:microsoft.com/office/officeart/2005/8/layout/hProcess3"/>
    <dgm:cxn modelId="{FDCAED3C-04A0-4CD3-9CA7-9F517DA3D1E2}" type="presParOf" srcId="{50776824-1AC0-49CF-ADF7-2B687F908FBD}" destId="{B3A5F63B-36AA-4686-AD49-4623803616B3}" srcOrd="2" destOrd="0" presId="urn:microsoft.com/office/officeart/2005/8/layout/hProcess3"/>
    <dgm:cxn modelId="{8689E2FA-3653-46E3-8B6B-C0BDDE40FF1F}" type="presParOf" srcId="{50776824-1AC0-49CF-ADF7-2B687F908FBD}" destId="{69603BED-7F67-42E9-8F18-25889BD56C37}" srcOrd="3" destOrd="0" presId="urn:microsoft.com/office/officeart/2005/8/layout/hProcess3"/>
    <dgm:cxn modelId="{DEE3A784-0FF6-456E-9249-C7C4AB5B6975}" type="presParOf" srcId="{639A7E23-700D-4A1F-897F-7BD0FCC5A6A9}" destId="{D9BE9DEE-08A8-4ED3-8A3F-EC4CA7844904}" srcOrd="2" destOrd="0" presId="urn:microsoft.com/office/officeart/2005/8/layout/hProcess3"/>
    <dgm:cxn modelId="{C4254E1D-225C-415A-B9C1-5EA542A4DE01}" type="presParOf" srcId="{639A7E23-700D-4A1F-897F-7BD0FCC5A6A9}" destId="{2B71F5DD-1728-4714-9706-71BFA984CC7D}" srcOrd="3" destOrd="0" presId="urn:microsoft.com/office/officeart/2005/8/layout/hProcess3"/>
    <dgm:cxn modelId="{2951D693-55CD-4B17-BEE9-2DBE5643F8EA}" type="presParOf" srcId="{2B71F5DD-1728-4714-9706-71BFA984CC7D}" destId="{37AF8CCF-F6B5-4541-8809-B771AA705837}" srcOrd="0" destOrd="0" presId="urn:microsoft.com/office/officeart/2005/8/layout/hProcess3"/>
    <dgm:cxn modelId="{6A25CB24-B0D5-45E3-B6E6-D72966D939FC}" type="presParOf" srcId="{2B71F5DD-1728-4714-9706-71BFA984CC7D}" destId="{98DF874C-9A6C-48C0-9FBA-DCA77E64050B}" srcOrd="1" destOrd="0" presId="urn:microsoft.com/office/officeart/2005/8/layout/hProcess3"/>
    <dgm:cxn modelId="{EE69BCF7-29D0-451E-852D-2979416D2EF0}" type="presParOf" srcId="{2B71F5DD-1728-4714-9706-71BFA984CC7D}" destId="{43F4FAD9-7281-4955-A1DB-B8F125A1E9BB}" srcOrd="2" destOrd="0" presId="urn:microsoft.com/office/officeart/2005/8/layout/hProcess3"/>
    <dgm:cxn modelId="{16B47E9F-2552-4AC2-939B-E119A49881A9}" type="presParOf" srcId="{2B71F5DD-1728-4714-9706-71BFA984CC7D}" destId="{2256140C-4B91-41CA-A71C-04159143AED8}" srcOrd="3" destOrd="0" presId="urn:microsoft.com/office/officeart/2005/8/layout/hProcess3"/>
    <dgm:cxn modelId="{9F57D6E8-1F1B-4635-A6E1-2610DD2D9E7A}" type="presParOf" srcId="{639A7E23-700D-4A1F-897F-7BD0FCC5A6A9}" destId="{40E04EE2-04E4-4663-86C4-AA42B375F838}" srcOrd="4" destOrd="0" presId="urn:microsoft.com/office/officeart/2005/8/layout/hProcess3"/>
    <dgm:cxn modelId="{4C97542C-BBD7-4100-92F2-006B95DF5FC5}" type="presParOf" srcId="{639A7E23-700D-4A1F-897F-7BD0FCC5A6A9}" destId="{4D4D3069-A1E4-49B1-86DF-2DF58991450C}" srcOrd="5" destOrd="0" presId="urn:microsoft.com/office/officeart/2005/8/layout/hProcess3"/>
    <dgm:cxn modelId="{A97B008B-8DFC-4015-8BCF-F96D271375AA}" type="presParOf" srcId="{4D4D3069-A1E4-49B1-86DF-2DF58991450C}" destId="{0141203A-C70D-4E2A-BE87-3482813E2CEC}" srcOrd="0" destOrd="0" presId="urn:microsoft.com/office/officeart/2005/8/layout/hProcess3"/>
    <dgm:cxn modelId="{24DCAEBF-44B4-4D53-B0E9-EA346C54CAFD}" type="presParOf" srcId="{4D4D3069-A1E4-49B1-86DF-2DF58991450C}" destId="{7CF26EA7-1754-4A5E-907F-66D8C617EBA9}" srcOrd="1" destOrd="0" presId="urn:microsoft.com/office/officeart/2005/8/layout/hProcess3"/>
    <dgm:cxn modelId="{A3E0AF10-FCA5-4DBF-BE90-2275D7193553}" type="presParOf" srcId="{4D4D3069-A1E4-49B1-86DF-2DF58991450C}" destId="{B40770BF-180A-47EA-B7EE-63DD8B0F3562}" srcOrd="2" destOrd="0" presId="urn:microsoft.com/office/officeart/2005/8/layout/hProcess3"/>
    <dgm:cxn modelId="{12CC5993-F6BD-4790-BC04-958515165BB4}" type="presParOf" srcId="{4D4D3069-A1E4-49B1-86DF-2DF58991450C}" destId="{A4457A30-6A49-4E4B-9074-9A7C4D7A1036}" srcOrd="3" destOrd="0" presId="urn:microsoft.com/office/officeart/2005/8/layout/hProcess3"/>
    <dgm:cxn modelId="{1391EE4F-6436-4898-8164-7F16716BF00F}" type="presParOf" srcId="{639A7E23-700D-4A1F-897F-7BD0FCC5A6A9}" destId="{F5259916-88C1-443E-AB5D-B4B84ABACE56}" srcOrd="6" destOrd="0" presId="urn:microsoft.com/office/officeart/2005/8/layout/hProcess3"/>
    <dgm:cxn modelId="{AC28B9E0-F5A0-4A46-8966-EB25AB7B7CF2}" type="presParOf" srcId="{639A7E23-700D-4A1F-897F-7BD0FCC5A6A9}" destId="{A8219725-85B1-446B-8235-0E4111DA0A28}" srcOrd="7" destOrd="0" presId="urn:microsoft.com/office/officeart/2005/8/layout/hProcess3"/>
    <dgm:cxn modelId="{936E01A5-1E51-4DBF-8749-7AD132F1E868}" type="presParOf" srcId="{639A7E23-700D-4A1F-897F-7BD0FCC5A6A9}" destId="{44752FBF-5954-48E2-80E2-5A931B194F3B}"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8B42D-1137-4520-8837-ADBDEB75CBE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2410B58-EB47-4E96-B088-6A96A1E4A55A}">
      <dgm:prSet phldrT="[Text]"/>
      <dgm:spPr/>
      <dgm:t>
        <a:bodyPr/>
        <a:lstStyle/>
        <a:p>
          <a:r>
            <a:rPr lang="en-US" dirty="0" smtClean="0"/>
            <a:t>Command of subject matter</a:t>
          </a:r>
          <a:endParaRPr lang="en-US" dirty="0"/>
        </a:p>
      </dgm:t>
    </dgm:pt>
    <dgm:pt modelId="{5777162B-A8EF-47D2-A996-F82AEBD647A2}" type="parTrans" cxnId="{69978F41-954D-49CF-8927-AB1AD39FB90C}">
      <dgm:prSet/>
      <dgm:spPr/>
      <dgm:t>
        <a:bodyPr/>
        <a:lstStyle/>
        <a:p>
          <a:endParaRPr lang="en-US"/>
        </a:p>
      </dgm:t>
    </dgm:pt>
    <dgm:pt modelId="{3D62EFEB-FBBF-4968-9947-321DEBFBA1C1}" type="sibTrans" cxnId="{69978F41-954D-49CF-8927-AB1AD39FB90C}">
      <dgm:prSet/>
      <dgm:spPr/>
      <dgm:t>
        <a:bodyPr/>
        <a:lstStyle/>
        <a:p>
          <a:endParaRPr lang="en-US"/>
        </a:p>
      </dgm:t>
    </dgm:pt>
    <dgm:pt modelId="{837140BA-3A09-4BD9-AB84-1796A5CDAF9C}">
      <dgm:prSet phldrT="[Text]"/>
      <dgm:spPr/>
      <dgm:t>
        <a:bodyPr/>
        <a:lstStyle/>
        <a:p>
          <a:r>
            <a:rPr lang="en-US" dirty="0" smtClean="0"/>
            <a:t>Provide feedback to students </a:t>
          </a:r>
          <a:endParaRPr lang="en-US" dirty="0"/>
        </a:p>
      </dgm:t>
    </dgm:pt>
    <dgm:pt modelId="{A1788C33-E25E-483A-B9F6-D8B63D1DBF63}" type="parTrans" cxnId="{825CB249-0514-4808-AFB3-858148271ECA}">
      <dgm:prSet/>
      <dgm:spPr/>
      <dgm:t>
        <a:bodyPr/>
        <a:lstStyle/>
        <a:p>
          <a:endParaRPr lang="en-US"/>
        </a:p>
      </dgm:t>
    </dgm:pt>
    <dgm:pt modelId="{D9A435F7-C76C-488D-8B71-520C0C330649}" type="sibTrans" cxnId="{825CB249-0514-4808-AFB3-858148271ECA}">
      <dgm:prSet/>
      <dgm:spPr/>
      <dgm:t>
        <a:bodyPr/>
        <a:lstStyle/>
        <a:p>
          <a:endParaRPr lang="en-US"/>
        </a:p>
      </dgm:t>
    </dgm:pt>
    <dgm:pt modelId="{932CEE11-8FEC-4693-AED7-5C052275D64A}">
      <dgm:prSet phldrT="[Text]"/>
      <dgm:spPr/>
      <dgm:t>
        <a:bodyPr/>
        <a:lstStyle/>
        <a:p>
          <a:r>
            <a:rPr lang="en-US" dirty="0" smtClean="0"/>
            <a:t>Provide students reflection opportunities</a:t>
          </a:r>
          <a:endParaRPr lang="en-US" dirty="0"/>
        </a:p>
      </dgm:t>
    </dgm:pt>
    <dgm:pt modelId="{F39680E3-88D4-4F60-AB77-EE1E75CCD6E6}" type="parTrans" cxnId="{92E57DAE-35D1-434C-92E9-42F42A2B1E3E}">
      <dgm:prSet/>
      <dgm:spPr/>
      <dgm:t>
        <a:bodyPr/>
        <a:lstStyle/>
        <a:p>
          <a:endParaRPr lang="en-US"/>
        </a:p>
      </dgm:t>
    </dgm:pt>
    <dgm:pt modelId="{A11FDDAE-F815-4FC6-9829-1CE83D1F2519}" type="sibTrans" cxnId="{92E57DAE-35D1-434C-92E9-42F42A2B1E3E}">
      <dgm:prSet/>
      <dgm:spPr/>
      <dgm:t>
        <a:bodyPr/>
        <a:lstStyle/>
        <a:p>
          <a:endParaRPr lang="en-US"/>
        </a:p>
      </dgm:t>
    </dgm:pt>
    <dgm:pt modelId="{D12202C3-4E94-4484-9F52-D7728494E91E}">
      <dgm:prSet phldrT="[Text]"/>
      <dgm:spPr/>
      <dgm:t>
        <a:bodyPr/>
        <a:lstStyle/>
        <a:p>
          <a:r>
            <a:rPr lang="en-US" dirty="0" smtClean="0"/>
            <a:t>Ensure successful learning experiences </a:t>
          </a:r>
          <a:endParaRPr lang="en-US" dirty="0"/>
        </a:p>
      </dgm:t>
    </dgm:pt>
    <dgm:pt modelId="{7C8406A1-7F5D-440B-A88B-35EB557698A7}" type="parTrans" cxnId="{2E5CEB72-2FC7-4C48-B9AC-2AB75915802D}">
      <dgm:prSet/>
      <dgm:spPr/>
      <dgm:t>
        <a:bodyPr/>
        <a:lstStyle/>
        <a:p>
          <a:endParaRPr lang="en-US"/>
        </a:p>
      </dgm:t>
    </dgm:pt>
    <dgm:pt modelId="{653245F5-8128-42CB-AE11-EBE3EF27C078}" type="sibTrans" cxnId="{2E5CEB72-2FC7-4C48-B9AC-2AB75915802D}">
      <dgm:prSet/>
      <dgm:spPr/>
      <dgm:t>
        <a:bodyPr/>
        <a:lstStyle/>
        <a:p>
          <a:endParaRPr lang="en-US"/>
        </a:p>
      </dgm:t>
    </dgm:pt>
    <dgm:pt modelId="{ECBE800D-8D8C-43E9-9E24-F8AE4D0CE580}">
      <dgm:prSet phldrT="[Text]"/>
      <dgm:spPr/>
      <dgm:t>
        <a:bodyPr/>
        <a:lstStyle/>
        <a:p>
          <a:r>
            <a:rPr lang="en-US" dirty="0" smtClean="0"/>
            <a:t>Assess students consistently    </a:t>
          </a:r>
          <a:endParaRPr lang="en-US" dirty="0"/>
        </a:p>
      </dgm:t>
    </dgm:pt>
    <dgm:pt modelId="{0DBC8E35-4B9B-480B-B01C-D62593004F04}" type="parTrans" cxnId="{9567623C-B8B5-4AC3-BD00-780B594E727F}">
      <dgm:prSet/>
      <dgm:spPr/>
      <dgm:t>
        <a:bodyPr/>
        <a:lstStyle/>
        <a:p>
          <a:endParaRPr lang="en-US"/>
        </a:p>
      </dgm:t>
    </dgm:pt>
    <dgm:pt modelId="{EE2F13AC-89AC-47B2-88CA-0FC7A2E975CB}" type="sibTrans" cxnId="{9567623C-B8B5-4AC3-BD00-780B594E727F}">
      <dgm:prSet/>
      <dgm:spPr/>
      <dgm:t>
        <a:bodyPr/>
        <a:lstStyle/>
        <a:p>
          <a:endParaRPr lang="en-US"/>
        </a:p>
      </dgm:t>
    </dgm:pt>
    <dgm:pt modelId="{A303716F-F2D5-48EB-B40B-BC471219A0F6}">
      <dgm:prSet/>
      <dgm:spPr/>
      <dgm:t>
        <a:bodyPr/>
        <a:lstStyle/>
        <a:p>
          <a:r>
            <a:rPr lang="en-US" dirty="0" smtClean="0"/>
            <a:t>Plan to promote student learning</a:t>
          </a:r>
          <a:endParaRPr lang="en-US" dirty="0"/>
        </a:p>
      </dgm:t>
    </dgm:pt>
    <dgm:pt modelId="{C795D70C-A9F7-4CEE-8B43-AA5CC628189A}" type="parTrans" cxnId="{6CE47829-231D-42A5-8638-AEFDF060F3D4}">
      <dgm:prSet/>
      <dgm:spPr/>
      <dgm:t>
        <a:bodyPr/>
        <a:lstStyle/>
        <a:p>
          <a:endParaRPr lang="en-US"/>
        </a:p>
      </dgm:t>
    </dgm:pt>
    <dgm:pt modelId="{D856BF42-1A1B-43FD-A03A-F47EE049C20E}" type="sibTrans" cxnId="{6CE47829-231D-42A5-8638-AEFDF060F3D4}">
      <dgm:prSet/>
      <dgm:spPr/>
      <dgm:t>
        <a:bodyPr/>
        <a:lstStyle/>
        <a:p>
          <a:endParaRPr lang="en-US"/>
        </a:p>
      </dgm:t>
    </dgm:pt>
    <dgm:pt modelId="{C613DE2B-2735-42FF-8EC9-A598699DA392}" type="pres">
      <dgm:prSet presAssocID="{4898B42D-1137-4520-8837-ADBDEB75CBEF}" presName="diagram" presStyleCnt="0">
        <dgm:presLayoutVars>
          <dgm:dir/>
          <dgm:resizeHandles val="exact"/>
        </dgm:presLayoutVars>
      </dgm:prSet>
      <dgm:spPr/>
      <dgm:t>
        <a:bodyPr/>
        <a:lstStyle/>
        <a:p>
          <a:endParaRPr lang="en-US"/>
        </a:p>
      </dgm:t>
    </dgm:pt>
    <dgm:pt modelId="{4E4250E2-0D24-4095-B566-CA20E9555A6A}" type="pres">
      <dgm:prSet presAssocID="{D2410B58-EB47-4E96-B088-6A96A1E4A55A}" presName="node" presStyleLbl="node1" presStyleIdx="0" presStyleCnt="6">
        <dgm:presLayoutVars>
          <dgm:bulletEnabled val="1"/>
        </dgm:presLayoutVars>
      </dgm:prSet>
      <dgm:spPr/>
      <dgm:t>
        <a:bodyPr/>
        <a:lstStyle/>
        <a:p>
          <a:endParaRPr lang="en-US"/>
        </a:p>
      </dgm:t>
    </dgm:pt>
    <dgm:pt modelId="{A1CD5ED6-1E40-461C-B01A-1DB93694BCCB}" type="pres">
      <dgm:prSet presAssocID="{3D62EFEB-FBBF-4968-9947-321DEBFBA1C1}" presName="sibTrans" presStyleCnt="0"/>
      <dgm:spPr/>
    </dgm:pt>
    <dgm:pt modelId="{3E1319A4-DAC7-4CAE-8C10-2606E92F492B}" type="pres">
      <dgm:prSet presAssocID="{A303716F-F2D5-48EB-B40B-BC471219A0F6}" presName="node" presStyleLbl="node1" presStyleIdx="1" presStyleCnt="6">
        <dgm:presLayoutVars>
          <dgm:bulletEnabled val="1"/>
        </dgm:presLayoutVars>
      </dgm:prSet>
      <dgm:spPr/>
      <dgm:t>
        <a:bodyPr/>
        <a:lstStyle/>
        <a:p>
          <a:endParaRPr lang="en-US"/>
        </a:p>
      </dgm:t>
    </dgm:pt>
    <dgm:pt modelId="{D6279D0E-7359-4F6E-8E4B-8FFF79FC3CB1}" type="pres">
      <dgm:prSet presAssocID="{D856BF42-1A1B-43FD-A03A-F47EE049C20E}" presName="sibTrans" presStyleCnt="0"/>
      <dgm:spPr/>
    </dgm:pt>
    <dgm:pt modelId="{8A3A26F9-53C6-4F06-8CC8-3C6C903EFED7}" type="pres">
      <dgm:prSet presAssocID="{837140BA-3A09-4BD9-AB84-1796A5CDAF9C}" presName="node" presStyleLbl="node1" presStyleIdx="2" presStyleCnt="6">
        <dgm:presLayoutVars>
          <dgm:bulletEnabled val="1"/>
        </dgm:presLayoutVars>
      </dgm:prSet>
      <dgm:spPr/>
      <dgm:t>
        <a:bodyPr/>
        <a:lstStyle/>
        <a:p>
          <a:endParaRPr lang="en-US"/>
        </a:p>
      </dgm:t>
    </dgm:pt>
    <dgm:pt modelId="{66A8BA3C-48E3-4704-ACBF-D1A8DC9E231B}" type="pres">
      <dgm:prSet presAssocID="{D9A435F7-C76C-488D-8B71-520C0C330649}" presName="sibTrans" presStyleCnt="0"/>
      <dgm:spPr/>
    </dgm:pt>
    <dgm:pt modelId="{3AE586F5-8C43-4C8B-87AD-8B991656817F}" type="pres">
      <dgm:prSet presAssocID="{932CEE11-8FEC-4693-AED7-5C052275D64A}" presName="node" presStyleLbl="node1" presStyleIdx="3" presStyleCnt="6">
        <dgm:presLayoutVars>
          <dgm:bulletEnabled val="1"/>
        </dgm:presLayoutVars>
      </dgm:prSet>
      <dgm:spPr/>
      <dgm:t>
        <a:bodyPr/>
        <a:lstStyle/>
        <a:p>
          <a:endParaRPr lang="en-US"/>
        </a:p>
      </dgm:t>
    </dgm:pt>
    <dgm:pt modelId="{65A92FF5-57BE-4138-AB6B-A2B487192D52}" type="pres">
      <dgm:prSet presAssocID="{A11FDDAE-F815-4FC6-9829-1CE83D1F2519}" presName="sibTrans" presStyleCnt="0"/>
      <dgm:spPr/>
    </dgm:pt>
    <dgm:pt modelId="{45312765-E571-4784-8A4C-505823292076}" type="pres">
      <dgm:prSet presAssocID="{D12202C3-4E94-4484-9F52-D7728494E91E}" presName="node" presStyleLbl="node1" presStyleIdx="4" presStyleCnt="6">
        <dgm:presLayoutVars>
          <dgm:bulletEnabled val="1"/>
        </dgm:presLayoutVars>
      </dgm:prSet>
      <dgm:spPr/>
      <dgm:t>
        <a:bodyPr/>
        <a:lstStyle/>
        <a:p>
          <a:endParaRPr lang="en-US"/>
        </a:p>
      </dgm:t>
    </dgm:pt>
    <dgm:pt modelId="{8A7B985B-0880-41C3-B565-66C8C235C43E}" type="pres">
      <dgm:prSet presAssocID="{653245F5-8128-42CB-AE11-EBE3EF27C078}" presName="sibTrans" presStyleCnt="0"/>
      <dgm:spPr/>
    </dgm:pt>
    <dgm:pt modelId="{10090C05-8237-4364-B414-387583B164A2}" type="pres">
      <dgm:prSet presAssocID="{ECBE800D-8D8C-43E9-9E24-F8AE4D0CE580}" presName="node" presStyleLbl="node1" presStyleIdx="5" presStyleCnt="6">
        <dgm:presLayoutVars>
          <dgm:bulletEnabled val="1"/>
        </dgm:presLayoutVars>
      </dgm:prSet>
      <dgm:spPr/>
      <dgm:t>
        <a:bodyPr/>
        <a:lstStyle/>
        <a:p>
          <a:endParaRPr lang="en-US"/>
        </a:p>
      </dgm:t>
    </dgm:pt>
  </dgm:ptLst>
  <dgm:cxnLst>
    <dgm:cxn modelId="{6F23ECE8-4E50-4F6D-97B9-3C68875008AD}" type="presOf" srcId="{932CEE11-8FEC-4693-AED7-5C052275D64A}" destId="{3AE586F5-8C43-4C8B-87AD-8B991656817F}" srcOrd="0" destOrd="0" presId="urn:microsoft.com/office/officeart/2005/8/layout/default"/>
    <dgm:cxn modelId="{7F191DCA-42C8-4B82-BDB0-ED3659B213EA}" type="presOf" srcId="{D12202C3-4E94-4484-9F52-D7728494E91E}" destId="{45312765-E571-4784-8A4C-505823292076}" srcOrd="0" destOrd="0" presId="urn:microsoft.com/office/officeart/2005/8/layout/default"/>
    <dgm:cxn modelId="{ED9C1218-E367-4A56-97A1-AC28FF2D5567}" type="presOf" srcId="{837140BA-3A09-4BD9-AB84-1796A5CDAF9C}" destId="{8A3A26F9-53C6-4F06-8CC8-3C6C903EFED7}" srcOrd="0" destOrd="0" presId="urn:microsoft.com/office/officeart/2005/8/layout/default"/>
    <dgm:cxn modelId="{69978F41-954D-49CF-8927-AB1AD39FB90C}" srcId="{4898B42D-1137-4520-8837-ADBDEB75CBEF}" destId="{D2410B58-EB47-4E96-B088-6A96A1E4A55A}" srcOrd="0" destOrd="0" parTransId="{5777162B-A8EF-47D2-A996-F82AEBD647A2}" sibTransId="{3D62EFEB-FBBF-4968-9947-321DEBFBA1C1}"/>
    <dgm:cxn modelId="{92E57DAE-35D1-434C-92E9-42F42A2B1E3E}" srcId="{4898B42D-1137-4520-8837-ADBDEB75CBEF}" destId="{932CEE11-8FEC-4693-AED7-5C052275D64A}" srcOrd="3" destOrd="0" parTransId="{F39680E3-88D4-4F60-AB77-EE1E75CCD6E6}" sibTransId="{A11FDDAE-F815-4FC6-9829-1CE83D1F2519}"/>
    <dgm:cxn modelId="{6CE47829-231D-42A5-8638-AEFDF060F3D4}" srcId="{4898B42D-1137-4520-8837-ADBDEB75CBEF}" destId="{A303716F-F2D5-48EB-B40B-BC471219A0F6}" srcOrd="1" destOrd="0" parTransId="{C795D70C-A9F7-4CEE-8B43-AA5CC628189A}" sibTransId="{D856BF42-1A1B-43FD-A03A-F47EE049C20E}"/>
    <dgm:cxn modelId="{9567623C-B8B5-4AC3-BD00-780B594E727F}" srcId="{4898B42D-1137-4520-8837-ADBDEB75CBEF}" destId="{ECBE800D-8D8C-43E9-9E24-F8AE4D0CE580}" srcOrd="5" destOrd="0" parTransId="{0DBC8E35-4B9B-480B-B01C-D62593004F04}" sibTransId="{EE2F13AC-89AC-47B2-88CA-0FC7A2E975CB}"/>
    <dgm:cxn modelId="{8DBFD9E3-FFDA-4019-9FFB-EE7187760B6B}" type="presOf" srcId="{4898B42D-1137-4520-8837-ADBDEB75CBEF}" destId="{C613DE2B-2735-42FF-8EC9-A598699DA392}" srcOrd="0" destOrd="0" presId="urn:microsoft.com/office/officeart/2005/8/layout/default"/>
    <dgm:cxn modelId="{2E5CEB72-2FC7-4C48-B9AC-2AB75915802D}" srcId="{4898B42D-1137-4520-8837-ADBDEB75CBEF}" destId="{D12202C3-4E94-4484-9F52-D7728494E91E}" srcOrd="4" destOrd="0" parTransId="{7C8406A1-7F5D-440B-A88B-35EB557698A7}" sibTransId="{653245F5-8128-42CB-AE11-EBE3EF27C078}"/>
    <dgm:cxn modelId="{7850F3D6-D21A-4665-840C-8AEE580914B3}" type="presOf" srcId="{ECBE800D-8D8C-43E9-9E24-F8AE4D0CE580}" destId="{10090C05-8237-4364-B414-387583B164A2}" srcOrd="0" destOrd="0" presId="urn:microsoft.com/office/officeart/2005/8/layout/default"/>
    <dgm:cxn modelId="{825CB249-0514-4808-AFB3-858148271ECA}" srcId="{4898B42D-1137-4520-8837-ADBDEB75CBEF}" destId="{837140BA-3A09-4BD9-AB84-1796A5CDAF9C}" srcOrd="2" destOrd="0" parTransId="{A1788C33-E25E-483A-B9F6-D8B63D1DBF63}" sibTransId="{D9A435F7-C76C-488D-8B71-520C0C330649}"/>
    <dgm:cxn modelId="{96AC41D1-5E8B-44E9-ACDB-052DD4FC9017}" type="presOf" srcId="{D2410B58-EB47-4E96-B088-6A96A1E4A55A}" destId="{4E4250E2-0D24-4095-B566-CA20E9555A6A}" srcOrd="0" destOrd="0" presId="urn:microsoft.com/office/officeart/2005/8/layout/default"/>
    <dgm:cxn modelId="{6618A260-22F7-49A3-A943-BE14C31A5238}" type="presOf" srcId="{A303716F-F2D5-48EB-B40B-BC471219A0F6}" destId="{3E1319A4-DAC7-4CAE-8C10-2606E92F492B}" srcOrd="0" destOrd="0" presId="urn:microsoft.com/office/officeart/2005/8/layout/default"/>
    <dgm:cxn modelId="{0A4706A8-F6F5-4AF2-9425-C848FA038747}" type="presParOf" srcId="{C613DE2B-2735-42FF-8EC9-A598699DA392}" destId="{4E4250E2-0D24-4095-B566-CA20E9555A6A}" srcOrd="0" destOrd="0" presId="urn:microsoft.com/office/officeart/2005/8/layout/default"/>
    <dgm:cxn modelId="{36369024-F356-4EFD-8B63-B14A634CB522}" type="presParOf" srcId="{C613DE2B-2735-42FF-8EC9-A598699DA392}" destId="{A1CD5ED6-1E40-461C-B01A-1DB93694BCCB}" srcOrd="1" destOrd="0" presId="urn:microsoft.com/office/officeart/2005/8/layout/default"/>
    <dgm:cxn modelId="{B39F8AAA-5693-4EBB-8F20-AE452BCC454A}" type="presParOf" srcId="{C613DE2B-2735-42FF-8EC9-A598699DA392}" destId="{3E1319A4-DAC7-4CAE-8C10-2606E92F492B}" srcOrd="2" destOrd="0" presId="urn:microsoft.com/office/officeart/2005/8/layout/default"/>
    <dgm:cxn modelId="{E7DDD795-D799-49B7-BAA1-30A39474EA2D}" type="presParOf" srcId="{C613DE2B-2735-42FF-8EC9-A598699DA392}" destId="{D6279D0E-7359-4F6E-8E4B-8FFF79FC3CB1}" srcOrd="3" destOrd="0" presId="urn:microsoft.com/office/officeart/2005/8/layout/default"/>
    <dgm:cxn modelId="{470F4197-8E57-474B-B380-43E580AFEE7E}" type="presParOf" srcId="{C613DE2B-2735-42FF-8EC9-A598699DA392}" destId="{8A3A26F9-53C6-4F06-8CC8-3C6C903EFED7}" srcOrd="4" destOrd="0" presId="urn:microsoft.com/office/officeart/2005/8/layout/default"/>
    <dgm:cxn modelId="{A4F07DAC-1C7D-4406-8011-AA2ED14A122C}" type="presParOf" srcId="{C613DE2B-2735-42FF-8EC9-A598699DA392}" destId="{66A8BA3C-48E3-4704-ACBF-D1A8DC9E231B}" srcOrd="5" destOrd="0" presId="urn:microsoft.com/office/officeart/2005/8/layout/default"/>
    <dgm:cxn modelId="{947A1365-8A51-4691-B166-3519B314E4CB}" type="presParOf" srcId="{C613DE2B-2735-42FF-8EC9-A598699DA392}" destId="{3AE586F5-8C43-4C8B-87AD-8B991656817F}" srcOrd="6" destOrd="0" presId="urn:microsoft.com/office/officeart/2005/8/layout/default"/>
    <dgm:cxn modelId="{85A71A0E-0D06-47B2-B958-224E78C3E3AD}" type="presParOf" srcId="{C613DE2B-2735-42FF-8EC9-A598699DA392}" destId="{65A92FF5-57BE-4138-AB6B-A2B487192D52}" srcOrd="7" destOrd="0" presId="urn:microsoft.com/office/officeart/2005/8/layout/default"/>
    <dgm:cxn modelId="{3E0C2E74-5A32-4821-9A98-C56769DE0423}" type="presParOf" srcId="{C613DE2B-2735-42FF-8EC9-A598699DA392}" destId="{45312765-E571-4784-8A4C-505823292076}" srcOrd="8" destOrd="0" presId="urn:microsoft.com/office/officeart/2005/8/layout/default"/>
    <dgm:cxn modelId="{95BA38CD-D1AF-4A97-BDC8-5933ABA31EA0}" type="presParOf" srcId="{C613DE2B-2735-42FF-8EC9-A598699DA392}" destId="{8A7B985B-0880-41C3-B565-66C8C235C43E}" srcOrd="9" destOrd="0" presId="urn:microsoft.com/office/officeart/2005/8/layout/default"/>
    <dgm:cxn modelId="{9B93916F-48A6-418A-AE64-AD99F959D36C}" type="presParOf" srcId="{C613DE2B-2735-42FF-8EC9-A598699DA392}" destId="{10090C05-8237-4364-B414-387583B164A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368989-5B52-4D41-993A-19E9B129A4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F7E56322-0520-45FC-8BBB-C74CC48646E6}">
      <dgm:prSet custT="1"/>
      <dgm:spPr/>
      <dgm:t>
        <a:bodyPr/>
        <a:lstStyle/>
        <a:p>
          <a:pPr rtl="0"/>
          <a:r>
            <a:rPr lang="en-US" sz="3200" dirty="0" smtClean="0">
              <a:solidFill>
                <a:schemeClr val="accent4">
                  <a:lumMod val="20000"/>
                  <a:lumOff val="80000"/>
                </a:schemeClr>
              </a:solidFill>
            </a:rPr>
            <a:t>Personal reflection:</a:t>
          </a:r>
          <a:endParaRPr lang="en-US" sz="3200" dirty="0">
            <a:solidFill>
              <a:schemeClr val="accent4">
                <a:lumMod val="20000"/>
                <a:lumOff val="80000"/>
              </a:schemeClr>
            </a:solidFill>
          </a:endParaRPr>
        </a:p>
      </dgm:t>
    </dgm:pt>
    <dgm:pt modelId="{E0DEFDB6-01A0-40B0-89B4-E3AEDD6925FA}" type="parTrans" cxnId="{EA349BA5-1AD7-4B2D-A617-8DBD7AC24D1E}">
      <dgm:prSet/>
      <dgm:spPr/>
      <dgm:t>
        <a:bodyPr/>
        <a:lstStyle/>
        <a:p>
          <a:endParaRPr lang="en-US"/>
        </a:p>
      </dgm:t>
    </dgm:pt>
    <dgm:pt modelId="{83E14356-226F-4BBF-9220-EBB706998D2F}" type="sibTrans" cxnId="{EA349BA5-1AD7-4B2D-A617-8DBD7AC24D1E}">
      <dgm:prSet/>
      <dgm:spPr/>
      <dgm:t>
        <a:bodyPr/>
        <a:lstStyle/>
        <a:p>
          <a:endParaRPr lang="en-US" dirty="0"/>
        </a:p>
      </dgm:t>
    </dgm:pt>
    <dgm:pt modelId="{7185413A-4E95-464C-ABB4-FB6D10A0B799}">
      <dgm:prSet custT="1"/>
      <dgm:spPr/>
      <dgm:t>
        <a:bodyPr/>
        <a:lstStyle/>
        <a:p>
          <a:pPr rtl="0"/>
          <a:r>
            <a:rPr lang="en-US" sz="2800" dirty="0" smtClean="0">
              <a:solidFill>
                <a:schemeClr val="accent4">
                  <a:lumMod val="20000"/>
                  <a:lumOff val="80000"/>
                </a:schemeClr>
              </a:solidFill>
            </a:rPr>
            <a:t>How  does your institution assesses teaching? </a:t>
          </a:r>
          <a:endParaRPr lang="en-US" sz="2800" dirty="0">
            <a:solidFill>
              <a:schemeClr val="accent4">
                <a:lumMod val="20000"/>
                <a:lumOff val="80000"/>
              </a:schemeClr>
            </a:solidFill>
          </a:endParaRPr>
        </a:p>
      </dgm:t>
    </dgm:pt>
    <dgm:pt modelId="{77D70BC5-015A-4C52-95E9-C676476F4BED}" type="parTrans" cxnId="{77F008B9-A57E-443E-BF2C-ABDC81C5100E}">
      <dgm:prSet/>
      <dgm:spPr/>
      <dgm:t>
        <a:bodyPr/>
        <a:lstStyle/>
        <a:p>
          <a:endParaRPr lang="en-US"/>
        </a:p>
      </dgm:t>
    </dgm:pt>
    <dgm:pt modelId="{11D4A2ED-63FD-4C63-9340-1754D15E6392}" type="sibTrans" cxnId="{77F008B9-A57E-443E-BF2C-ABDC81C5100E}">
      <dgm:prSet/>
      <dgm:spPr/>
      <dgm:t>
        <a:bodyPr/>
        <a:lstStyle/>
        <a:p>
          <a:endParaRPr lang="en-US" dirty="0"/>
        </a:p>
      </dgm:t>
    </dgm:pt>
    <dgm:pt modelId="{940680F9-E5BC-4AA9-94A5-DC1FDA52B1C8}">
      <dgm:prSet custT="1"/>
      <dgm:spPr/>
      <dgm:t>
        <a:bodyPr/>
        <a:lstStyle/>
        <a:p>
          <a:pPr rtl="0"/>
          <a:r>
            <a:rPr lang="en-US" sz="2800" dirty="0" smtClean="0">
              <a:solidFill>
                <a:schemeClr val="accent4">
                  <a:lumMod val="20000"/>
                  <a:lumOff val="80000"/>
                </a:schemeClr>
              </a:solidFill>
            </a:rPr>
            <a:t>Do your teaching assessment tools reflect all nine of these nine characteristics of effective teaching?  (Characteristics listed on handout)</a:t>
          </a:r>
          <a:endParaRPr lang="en-US" sz="2800" dirty="0">
            <a:solidFill>
              <a:schemeClr val="accent4">
                <a:lumMod val="20000"/>
                <a:lumOff val="80000"/>
              </a:schemeClr>
            </a:solidFill>
          </a:endParaRPr>
        </a:p>
      </dgm:t>
    </dgm:pt>
    <dgm:pt modelId="{2DC00F80-69D8-4CFC-996C-53EF113B8196}" type="parTrans" cxnId="{8A4800C4-654D-463A-81FB-B3B629B48B3B}">
      <dgm:prSet/>
      <dgm:spPr/>
      <dgm:t>
        <a:bodyPr/>
        <a:lstStyle/>
        <a:p>
          <a:endParaRPr lang="en-US"/>
        </a:p>
      </dgm:t>
    </dgm:pt>
    <dgm:pt modelId="{A93A1F8A-ED17-4432-B8A8-CA352DC7D5C8}" type="sibTrans" cxnId="{8A4800C4-654D-463A-81FB-B3B629B48B3B}">
      <dgm:prSet/>
      <dgm:spPr/>
      <dgm:t>
        <a:bodyPr/>
        <a:lstStyle/>
        <a:p>
          <a:endParaRPr lang="en-US" dirty="0"/>
        </a:p>
      </dgm:t>
    </dgm:pt>
    <dgm:pt modelId="{282789F9-F697-43DD-B0F9-9122FDA96BEB}">
      <dgm:prSet/>
      <dgm:spPr/>
      <dgm:t>
        <a:bodyPr/>
        <a:lstStyle/>
        <a:p>
          <a:pPr rtl="0"/>
          <a:r>
            <a:rPr lang="en-US" dirty="0" smtClean="0">
              <a:solidFill>
                <a:srgbClr val="FFC000"/>
              </a:solidFill>
            </a:rPr>
            <a:t>Then share what you found</a:t>
          </a:r>
          <a:endParaRPr lang="en-US" dirty="0">
            <a:solidFill>
              <a:srgbClr val="FFC000"/>
            </a:solidFill>
          </a:endParaRPr>
        </a:p>
      </dgm:t>
    </dgm:pt>
    <dgm:pt modelId="{02C0246C-A1CC-4DC5-91A9-EC61C43AF653}" type="parTrans" cxnId="{52144C81-AA97-4B5C-BBE7-B89F6CE8A9C1}">
      <dgm:prSet/>
      <dgm:spPr/>
      <dgm:t>
        <a:bodyPr/>
        <a:lstStyle/>
        <a:p>
          <a:endParaRPr lang="en-US"/>
        </a:p>
      </dgm:t>
    </dgm:pt>
    <dgm:pt modelId="{BF385F64-521A-430D-960A-059377372246}" type="sibTrans" cxnId="{52144C81-AA97-4B5C-BBE7-B89F6CE8A9C1}">
      <dgm:prSet/>
      <dgm:spPr/>
      <dgm:t>
        <a:bodyPr/>
        <a:lstStyle/>
        <a:p>
          <a:endParaRPr lang="en-US"/>
        </a:p>
      </dgm:t>
    </dgm:pt>
    <dgm:pt modelId="{D49D6512-26DC-4358-BE2A-FD1A26641640}" type="pres">
      <dgm:prSet presAssocID="{A3368989-5B52-4D41-993A-19E9B129A4A5}" presName="outerComposite" presStyleCnt="0">
        <dgm:presLayoutVars>
          <dgm:chMax val="5"/>
          <dgm:dir/>
          <dgm:resizeHandles val="exact"/>
        </dgm:presLayoutVars>
      </dgm:prSet>
      <dgm:spPr/>
      <dgm:t>
        <a:bodyPr/>
        <a:lstStyle/>
        <a:p>
          <a:endParaRPr lang="en-US"/>
        </a:p>
      </dgm:t>
    </dgm:pt>
    <dgm:pt modelId="{DF119061-D29C-4FD1-9DE9-0357511016A8}" type="pres">
      <dgm:prSet presAssocID="{A3368989-5B52-4D41-993A-19E9B129A4A5}" presName="dummyMaxCanvas" presStyleCnt="0">
        <dgm:presLayoutVars/>
      </dgm:prSet>
      <dgm:spPr/>
    </dgm:pt>
    <dgm:pt modelId="{BD7CFD05-A4A0-4597-9ED0-15A3253A32FB}" type="pres">
      <dgm:prSet presAssocID="{A3368989-5B52-4D41-993A-19E9B129A4A5}" presName="FourNodes_1" presStyleLbl="node1" presStyleIdx="0" presStyleCnt="4">
        <dgm:presLayoutVars>
          <dgm:bulletEnabled val="1"/>
        </dgm:presLayoutVars>
      </dgm:prSet>
      <dgm:spPr/>
      <dgm:t>
        <a:bodyPr/>
        <a:lstStyle/>
        <a:p>
          <a:endParaRPr lang="en-US"/>
        </a:p>
      </dgm:t>
    </dgm:pt>
    <dgm:pt modelId="{FEE2F508-0975-421D-93BE-8A4E2A54876B}" type="pres">
      <dgm:prSet presAssocID="{A3368989-5B52-4D41-993A-19E9B129A4A5}" presName="FourNodes_2" presStyleLbl="node1" presStyleIdx="1" presStyleCnt="4">
        <dgm:presLayoutVars>
          <dgm:bulletEnabled val="1"/>
        </dgm:presLayoutVars>
      </dgm:prSet>
      <dgm:spPr/>
      <dgm:t>
        <a:bodyPr/>
        <a:lstStyle/>
        <a:p>
          <a:endParaRPr lang="en-US"/>
        </a:p>
      </dgm:t>
    </dgm:pt>
    <dgm:pt modelId="{9D81F785-4289-4DD9-9C88-4E04DA126B92}" type="pres">
      <dgm:prSet presAssocID="{A3368989-5B52-4D41-993A-19E9B129A4A5}" presName="FourNodes_3" presStyleLbl="node1" presStyleIdx="2" presStyleCnt="4" custScaleX="100806" custScaleY="116176" custLinFactNeighborX="-1606" custLinFactNeighborY="-2171">
        <dgm:presLayoutVars>
          <dgm:bulletEnabled val="1"/>
        </dgm:presLayoutVars>
      </dgm:prSet>
      <dgm:spPr/>
      <dgm:t>
        <a:bodyPr/>
        <a:lstStyle/>
        <a:p>
          <a:endParaRPr lang="en-US"/>
        </a:p>
      </dgm:t>
    </dgm:pt>
    <dgm:pt modelId="{626A3185-E71E-4F12-B13B-BA23A69DDF67}" type="pres">
      <dgm:prSet presAssocID="{A3368989-5B52-4D41-993A-19E9B129A4A5}" presName="FourNodes_4" presStyleLbl="node1" presStyleIdx="3" presStyleCnt="4">
        <dgm:presLayoutVars>
          <dgm:bulletEnabled val="1"/>
        </dgm:presLayoutVars>
      </dgm:prSet>
      <dgm:spPr/>
      <dgm:t>
        <a:bodyPr/>
        <a:lstStyle/>
        <a:p>
          <a:endParaRPr lang="en-US"/>
        </a:p>
      </dgm:t>
    </dgm:pt>
    <dgm:pt modelId="{80C80A36-9E2F-493C-A213-9B77C19F24B0}" type="pres">
      <dgm:prSet presAssocID="{A3368989-5B52-4D41-993A-19E9B129A4A5}" presName="FourConn_1-2" presStyleLbl="fgAccFollowNode1" presStyleIdx="0" presStyleCnt="3">
        <dgm:presLayoutVars>
          <dgm:bulletEnabled val="1"/>
        </dgm:presLayoutVars>
      </dgm:prSet>
      <dgm:spPr/>
      <dgm:t>
        <a:bodyPr/>
        <a:lstStyle/>
        <a:p>
          <a:endParaRPr lang="en-US"/>
        </a:p>
      </dgm:t>
    </dgm:pt>
    <dgm:pt modelId="{E2C6574E-7E99-400A-BACD-4881B6FD401A}" type="pres">
      <dgm:prSet presAssocID="{A3368989-5B52-4D41-993A-19E9B129A4A5}" presName="FourConn_2-3" presStyleLbl="fgAccFollowNode1" presStyleIdx="1" presStyleCnt="3">
        <dgm:presLayoutVars>
          <dgm:bulletEnabled val="1"/>
        </dgm:presLayoutVars>
      </dgm:prSet>
      <dgm:spPr/>
      <dgm:t>
        <a:bodyPr/>
        <a:lstStyle/>
        <a:p>
          <a:endParaRPr lang="en-US"/>
        </a:p>
      </dgm:t>
    </dgm:pt>
    <dgm:pt modelId="{B7FA9E25-C024-44D5-950F-C607191C344A}" type="pres">
      <dgm:prSet presAssocID="{A3368989-5B52-4D41-993A-19E9B129A4A5}" presName="FourConn_3-4" presStyleLbl="fgAccFollowNode1" presStyleIdx="2" presStyleCnt="3">
        <dgm:presLayoutVars>
          <dgm:bulletEnabled val="1"/>
        </dgm:presLayoutVars>
      </dgm:prSet>
      <dgm:spPr/>
      <dgm:t>
        <a:bodyPr/>
        <a:lstStyle/>
        <a:p>
          <a:endParaRPr lang="en-US"/>
        </a:p>
      </dgm:t>
    </dgm:pt>
    <dgm:pt modelId="{33AD49E9-2CEF-443E-8715-C9991FA38E91}" type="pres">
      <dgm:prSet presAssocID="{A3368989-5B52-4D41-993A-19E9B129A4A5}" presName="FourNodes_1_text" presStyleLbl="node1" presStyleIdx="3" presStyleCnt="4">
        <dgm:presLayoutVars>
          <dgm:bulletEnabled val="1"/>
        </dgm:presLayoutVars>
      </dgm:prSet>
      <dgm:spPr/>
      <dgm:t>
        <a:bodyPr/>
        <a:lstStyle/>
        <a:p>
          <a:endParaRPr lang="en-US"/>
        </a:p>
      </dgm:t>
    </dgm:pt>
    <dgm:pt modelId="{C94FF97C-CB71-458D-99AC-C0B77F024AD8}" type="pres">
      <dgm:prSet presAssocID="{A3368989-5B52-4D41-993A-19E9B129A4A5}" presName="FourNodes_2_text" presStyleLbl="node1" presStyleIdx="3" presStyleCnt="4">
        <dgm:presLayoutVars>
          <dgm:bulletEnabled val="1"/>
        </dgm:presLayoutVars>
      </dgm:prSet>
      <dgm:spPr/>
      <dgm:t>
        <a:bodyPr/>
        <a:lstStyle/>
        <a:p>
          <a:endParaRPr lang="en-US"/>
        </a:p>
      </dgm:t>
    </dgm:pt>
    <dgm:pt modelId="{B58DCD51-3D8C-40FF-AF6E-210C4D5BED92}" type="pres">
      <dgm:prSet presAssocID="{A3368989-5B52-4D41-993A-19E9B129A4A5}" presName="FourNodes_3_text" presStyleLbl="node1" presStyleIdx="3" presStyleCnt="4">
        <dgm:presLayoutVars>
          <dgm:bulletEnabled val="1"/>
        </dgm:presLayoutVars>
      </dgm:prSet>
      <dgm:spPr/>
      <dgm:t>
        <a:bodyPr/>
        <a:lstStyle/>
        <a:p>
          <a:endParaRPr lang="en-US"/>
        </a:p>
      </dgm:t>
    </dgm:pt>
    <dgm:pt modelId="{4861CBD7-0442-4791-9C21-6798DB5269A6}" type="pres">
      <dgm:prSet presAssocID="{A3368989-5B52-4D41-993A-19E9B129A4A5}" presName="FourNodes_4_text" presStyleLbl="node1" presStyleIdx="3" presStyleCnt="4">
        <dgm:presLayoutVars>
          <dgm:bulletEnabled val="1"/>
        </dgm:presLayoutVars>
      </dgm:prSet>
      <dgm:spPr/>
      <dgm:t>
        <a:bodyPr/>
        <a:lstStyle/>
        <a:p>
          <a:endParaRPr lang="en-US"/>
        </a:p>
      </dgm:t>
    </dgm:pt>
  </dgm:ptLst>
  <dgm:cxnLst>
    <dgm:cxn modelId="{52144C81-AA97-4B5C-BBE7-B89F6CE8A9C1}" srcId="{A3368989-5B52-4D41-993A-19E9B129A4A5}" destId="{282789F9-F697-43DD-B0F9-9122FDA96BEB}" srcOrd="3" destOrd="0" parTransId="{02C0246C-A1CC-4DC5-91A9-EC61C43AF653}" sibTransId="{BF385F64-521A-430D-960A-059377372246}"/>
    <dgm:cxn modelId="{EEB33431-4DDE-4602-92AC-8A41D5A64F8D}" type="presOf" srcId="{7185413A-4E95-464C-ABB4-FB6D10A0B799}" destId="{C94FF97C-CB71-458D-99AC-C0B77F024AD8}" srcOrd="1" destOrd="0" presId="urn:microsoft.com/office/officeart/2005/8/layout/vProcess5"/>
    <dgm:cxn modelId="{6E630FAE-FAE4-483D-A83E-D7BAA58A408B}" type="presOf" srcId="{A3368989-5B52-4D41-993A-19E9B129A4A5}" destId="{D49D6512-26DC-4358-BE2A-FD1A26641640}" srcOrd="0" destOrd="0" presId="urn:microsoft.com/office/officeart/2005/8/layout/vProcess5"/>
    <dgm:cxn modelId="{77F008B9-A57E-443E-BF2C-ABDC81C5100E}" srcId="{A3368989-5B52-4D41-993A-19E9B129A4A5}" destId="{7185413A-4E95-464C-ABB4-FB6D10A0B799}" srcOrd="1" destOrd="0" parTransId="{77D70BC5-015A-4C52-95E9-C676476F4BED}" sibTransId="{11D4A2ED-63FD-4C63-9340-1754D15E6392}"/>
    <dgm:cxn modelId="{8A3DF9F7-8339-455A-935F-4479E280763A}" type="presOf" srcId="{940680F9-E5BC-4AA9-94A5-DC1FDA52B1C8}" destId="{9D81F785-4289-4DD9-9C88-4E04DA126B92}" srcOrd="0" destOrd="0" presId="urn:microsoft.com/office/officeart/2005/8/layout/vProcess5"/>
    <dgm:cxn modelId="{74D69B32-ACC9-4759-813C-749F5FEB49BE}" type="presOf" srcId="{282789F9-F697-43DD-B0F9-9122FDA96BEB}" destId="{4861CBD7-0442-4791-9C21-6798DB5269A6}" srcOrd="1" destOrd="0" presId="urn:microsoft.com/office/officeart/2005/8/layout/vProcess5"/>
    <dgm:cxn modelId="{1495E248-2BDE-4634-B977-AA5D7F7CB481}" type="presOf" srcId="{83E14356-226F-4BBF-9220-EBB706998D2F}" destId="{80C80A36-9E2F-493C-A213-9B77C19F24B0}" srcOrd="0" destOrd="0" presId="urn:microsoft.com/office/officeart/2005/8/layout/vProcess5"/>
    <dgm:cxn modelId="{11301836-8A90-431B-BB37-701F0DED3428}" type="presOf" srcId="{F7E56322-0520-45FC-8BBB-C74CC48646E6}" destId="{BD7CFD05-A4A0-4597-9ED0-15A3253A32FB}" srcOrd="0" destOrd="0" presId="urn:microsoft.com/office/officeart/2005/8/layout/vProcess5"/>
    <dgm:cxn modelId="{D8368829-3212-44B4-A0C3-0BD85F75FC6E}" type="presOf" srcId="{940680F9-E5BC-4AA9-94A5-DC1FDA52B1C8}" destId="{B58DCD51-3D8C-40FF-AF6E-210C4D5BED92}" srcOrd="1" destOrd="0" presId="urn:microsoft.com/office/officeart/2005/8/layout/vProcess5"/>
    <dgm:cxn modelId="{8A4800C4-654D-463A-81FB-B3B629B48B3B}" srcId="{A3368989-5B52-4D41-993A-19E9B129A4A5}" destId="{940680F9-E5BC-4AA9-94A5-DC1FDA52B1C8}" srcOrd="2" destOrd="0" parTransId="{2DC00F80-69D8-4CFC-996C-53EF113B8196}" sibTransId="{A93A1F8A-ED17-4432-B8A8-CA352DC7D5C8}"/>
    <dgm:cxn modelId="{CC6B2087-A6C5-42CD-A0E4-C8CFE7A8ED93}" type="presOf" srcId="{7185413A-4E95-464C-ABB4-FB6D10A0B799}" destId="{FEE2F508-0975-421D-93BE-8A4E2A54876B}" srcOrd="0" destOrd="0" presId="urn:microsoft.com/office/officeart/2005/8/layout/vProcess5"/>
    <dgm:cxn modelId="{8EA9F29F-5E42-49FC-BD70-653951B8ED4E}" type="presOf" srcId="{11D4A2ED-63FD-4C63-9340-1754D15E6392}" destId="{E2C6574E-7E99-400A-BACD-4881B6FD401A}" srcOrd="0" destOrd="0" presId="urn:microsoft.com/office/officeart/2005/8/layout/vProcess5"/>
    <dgm:cxn modelId="{26B27042-7A26-4EA6-8459-BABF32910D37}" type="presOf" srcId="{282789F9-F697-43DD-B0F9-9122FDA96BEB}" destId="{626A3185-E71E-4F12-B13B-BA23A69DDF67}" srcOrd="0" destOrd="0" presId="urn:microsoft.com/office/officeart/2005/8/layout/vProcess5"/>
    <dgm:cxn modelId="{C6CA99D6-7AA9-4ABC-933B-ABE0BB8FDED1}" type="presOf" srcId="{A93A1F8A-ED17-4432-B8A8-CA352DC7D5C8}" destId="{B7FA9E25-C024-44D5-950F-C607191C344A}" srcOrd="0" destOrd="0" presId="urn:microsoft.com/office/officeart/2005/8/layout/vProcess5"/>
    <dgm:cxn modelId="{E668A675-7D13-4B24-923E-FC5930E034CE}" type="presOf" srcId="{F7E56322-0520-45FC-8BBB-C74CC48646E6}" destId="{33AD49E9-2CEF-443E-8715-C9991FA38E91}" srcOrd="1" destOrd="0" presId="urn:microsoft.com/office/officeart/2005/8/layout/vProcess5"/>
    <dgm:cxn modelId="{EA349BA5-1AD7-4B2D-A617-8DBD7AC24D1E}" srcId="{A3368989-5B52-4D41-993A-19E9B129A4A5}" destId="{F7E56322-0520-45FC-8BBB-C74CC48646E6}" srcOrd="0" destOrd="0" parTransId="{E0DEFDB6-01A0-40B0-89B4-E3AEDD6925FA}" sibTransId="{83E14356-226F-4BBF-9220-EBB706998D2F}"/>
    <dgm:cxn modelId="{73822E0E-A0DB-4A2E-9909-DF487E91DA6F}" type="presParOf" srcId="{D49D6512-26DC-4358-BE2A-FD1A26641640}" destId="{DF119061-D29C-4FD1-9DE9-0357511016A8}" srcOrd="0" destOrd="0" presId="urn:microsoft.com/office/officeart/2005/8/layout/vProcess5"/>
    <dgm:cxn modelId="{985BFB3F-3538-4EDB-BCF6-3FF8EE839A0E}" type="presParOf" srcId="{D49D6512-26DC-4358-BE2A-FD1A26641640}" destId="{BD7CFD05-A4A0-4597-9ED0-15A3253A32FB}" srcOrd="1" destOrd="0" presId="urn:microsoft.com/office/officeart/2005/8/layout/vProcess5"/>
    <dgm:cxn modelId="{F6E865BF-2DF8-489B-8D34-3D5DC0014A54}" type="presParOf" srcId="{D49D6512-26DC-4358-BE2A-FD1A26641640}" destId="{FEE2F508-0975-421D-93BE-8A4E2A54876B}" srcOrd="2" destOrd="0" presId="urn:microsoft.com/office/officeart/2005/8/layout/vProcess5"/>
    <dgm:cxn modelId="{BFF14FA5-E02A-48D6-B300-55A5B10814FA}" type="presParOf" srcId="{D49D6512-26DC-4358-BE2A-FD1A26641640}" destId="{9D81F785-4289-4DD9-9C88-4E04DA126B92}" srcOrd="3" destOrd="0" presId="urn:microsoft.com/office/officeart/2005/8/layout/vProcess5"/>
    <dgm:cxn modelId="{7EC985D0-74BB-4338-A5E9-1797D1D8F9F8}" type="presParOf" srcId="{D49D6512-26DC-4358-BE2A-FD1A26641640}" destId="{626A3185-E71E-4F12-B13B-BA23A69DDF67}" srcOrd="4" destOrd="0" presId="urn:microsoft.com/office/officeart/2005/8/layout/vProcess5"/>
    <dgm:cxn modelId="{831BAAD8-A56C-423C-A63D-EEECBD3E2053}" type="presParOf" srcId="{D49D6512-26DC-4358-BE2A-FD1A26641640}" destId="{80C80A36-9E2F-493C-A213-9B77C19F24B0}" srcOrd="5" destOrd="0" presId="urn:microsoft.com/office/officeart/2005/8/layout/vProcess5"/>
    <dgm:cxn modelId="{CA683EE3-153F-4470-B714-E399079D6A3A}" type="presParOf" srcId="{D49D6512-26DC-4358-BE2A-FD1A26641640}" destId="{E2C6574E-7E99-400A-BACD-4881B6FD401A}" srcOrd="6" destOrd="0" presId="urn:microsoft.com/office/officeart/2005/8/layout/vProcess5"/>
    <dgm:cxn modelId="{C7ABE849-6966-4F96-990B-F1AD84E1DE24}" type="presParOf" srcId="{D49D6512-26DC-4358-BE2A-FD1A26641640}" destId="{B7FA9E25-C024-44D5-950F-C607191C344A}" srcOrd="7" destOrd="0" presId="urn:microsoft.com/office/officeart/2005/8/layout/vProcess5"/>
    <dgm:cxn modelId="{46C28443-A3EB-4EC3-B8F1-C897984DB674}" type="presParOf" srcId="{D49D6512-26DC-4358-BE2A-FD1A26641640}" destId="{33AD49E9-2CEF-443E-8715-C9991FA38E91}" srcOrd="8" destOrd="0" presId="urn:microsoft.com/office/officeart/2005/8/layout/vProcess5"/>
    <dgm:cxn modelId="{271332E8-57D4-4EC1-B59D-54241B8C3D84}" type="presParOf" srcId="{D49D6512-26DC-4358-BE2A-FD1A26641640}" destId="{C94FF97C-CB71-458D-99AC-C0B77F024AD8}" srcOrd="9" destOrd="0" presId="urn:microsoft.com/office/officeart/2005/8/layout/vProcess5"/>
    <dgm:cxn modelId="{FCADC97B-39DF-4BB4-AE0A-8C377987FFAB}" type="presParOf" srcId="{D49D6512-26DC-4358-BE2A-FD1A26641640}" destId="{B58DCD51-3D8C-40FF-AF6E-210C4D5BED92}" srcOrd="10" destOrd="0" presId="urn:microsoft.com/office/officeart/2005/8/layout/vProcess5"/>
    <dgm:cxn modelId="{27226A50-5183-4FAD-877B-0E12EDB1C136}" type="presParOf" srcId="{D49D6512-26DC-4358-BE2A-FD1A26641640}" destId="{4861CBD7-0442-4791-9C21-6798DB5269A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9D627E-9B82-4DCE-AAC6-57B6FAEE7A74}"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882B4EF-252E-4635-9938-5A93EC022FB8}">
      <dgm:prSet phldrT="[Text]" custT="1">
        <dgm:style>
          <a:lnRef idx="1">
            <a:schemeClr val="accent2"/>
          </a:lnRef>
          <a:fillRef idx="3">
            <a:schemeClr val="accent2"/>
          </a:fillRef>
          <a:effectRef idx="2">
            <a:schemeClr val="accent2"/>
          </a:effectRef>
          <a:fontRef idx="minor">
            <a:schemeClr val="lt1"/>
          </a:fontRef>
        </dgm:style>
      </dgm:prSet>
      <dgm:spPr/>
      <dgm:t>
        <a:bodyPr/>
        <a:lstStyle/>
        <a:p>
          <a:r>
            <a:rPr lang="en-US" sz="2800" dirty="0" smtClean="0"/>
            <a:t>System currently used to evaluate teaching mostly uses</a:t>
          </a:r>
          <a:endParaRPr lang="en-US" sz="2800" dirty="0"/>
        </a:p>
      </dgm:t>
    </dgm:pt>
    <dgm:pt modelId="{9D6E4A76-2F0A-4E68-B8C9-C52D542CDD97}" type="parTrans" cxnId="{2D7557C2-053E-4614-BC7E-BA25C8968719}">
      <dgm:prSet/>
      <dgm:spPr/>
      <dgm:t>
        <a:bodyPr/>
        <a:lstStyle/>
        <a:p>
          <a:endParaRPr lang="en-US"/>
        </a:p>
      </dgm:t>
    </dgm:pt>
    <dgm:pt modelId="{9B829717-7150-4A47-AF1C-893556DAB4F0}" type="sibTrans" cxnId="{2D7557C2-053E-4614-BC7E-BA25C8968719}">
      <dgm:prSet/>
      <dgm:spPr/>
      <dgm:t>
        <a:bodyPr/>
        <a:lstStyle/>
        <a:p>
          <a:endParaRPr lang="en-US"/>
        </a:p>
      </dgm:t>
    </dgm:pt>
    <dgm:pt modelId="{03A691B3-29FB-48B5-8A16-216866FC888F}">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Student evaluations</a:t>
          </a:r>
          <a:endParaRPr lang="en-US" dirty="0"/>
        </a:p>
      </dgm:t>
    </dgm:pt>
    <dgm:pt modelId="{A2D6003C-56C6-43B0-A672-B564025AADB3}" type="parTrans" cxnId="{D03F69A3-0B46-4B3B-A96B-D9A7F4AF5CCC}">
      <dgm:prSet/>
      <dgm:spPr/>
      <dgm:t>
        <a:bodyPr/>
        <a:lstStyle/>
        <a:p>
          <a:endParaRPr lang="en-US"/>
        </a:p>
      </dgm:t>
    </dgm:pt>
    <dgm:pt modelId="{E24A4610-DE2C-4ED8-83F4-DA7A26C261CC}" type="sibTrans" cxnId="{D03F69A3-0B46-4B3B-A96B-D9A7F4AF5CCC}">
      <dgm:prSet/>
      <dgm:spPr/>
      <dgm:t>
        <a:bodyPr/>
        <a:lstStyle/>
        <a:p>
          <a:endParaRPr lang="en-US"/>
        </a:p>
      </dgm:t>
    </dgm:pt>
    <dgm:pt modelId="{E4576983-4327-47C7-A86F-9F98C0D7194A}">
      <dgm:prSet phldrT="[Text]"/>
      <dgm:spPr>
        <a:solidFill>
          <a:schemeClr val="accent2">
            <a:lumMod val="20000"/>
            <a:lumOff val="80000"/>
            <a:alpha val="90000"/>
          </a:schemeClr>
        </a:solidFill>
      </dgm:spPr>
      <dgm:t>
        <a:bodyPr/>
        <a:lstStyle/>
        <a:p>
          <a:r>
            <a:rPr lang="en-US" dirty="0" smtClean="0"/>
            <a:t>Limited peer observations </a:t>
          </a:r>
          <a:endParaRPr lang="en-US" dirty="0"/>
        </a:p>
      </dgm:t>
    </dgm:pt>
    <dgm:pt modelId="{F7FEF672-FFD4-4BF2-BC86-5E2C2DF0E220}" type="parTrans" cxnId="{97D85658-CE32-46DA-91D5-6CA899217AEA}">
      <dgm:prSet/>
      <dgm:spPr/>
      <dgm:t>
        <a:bodyPr/>
        <a:lstStyle/>
        <a:p>
          <a:endParaRPr lang="en-US"/>
        </a:p>
      </dgm:t>
    </dgm:pt>
    <dgm:pt modelId="{45B678DA-A33A-435A-8B87-9D4BE68F6835}" type="sibTrans" cxnId="{97D85658-CE32-46DA-91D5-6CA899217AEA}">
      <dgm:prSet/>
      <dgm:spPr/>
      <dgm:t>
        <a:bodyPr/>
        <a:lstStyle/>
        <a:p>
          <a:endParaRPr lang="en-US"/>
        </a:p>
      </dgm:t>
    </dgm:pt>
    <dgm:pt modelId="{86BC3FCC-3A7D-46E3-8BF3-2BB7BB7D2C8F}">
      <dgm:prSet phldrT="[Text]" custT="1">
        <dgm:style>
          <a:lnRef idx="0">
            <a:schemeClr val="accent6"/>
          </a:lnRef>
          <a:fillRef idx="3">
            <a:schemeClr val="accent6"/>
          </a:fillRef>
          <a:effectRef idx="3">
            <a:schemeClr val="accent6"/>
          </a:effectRef>
          <a:fontRef idx="minor">
            <a:schemeClr val="lt1"/>
          </a:fontRef>
        </dgm:style>
      </dgm:prSet>
      <dgm:spPr>
        <a:ln/>
      </dgm:spPr>
      <dgm:t>
        <a:bodyPr/>
        <a:lstStyle/>
        <a:p>
          <a:r>
            <a:rPr lang="en-US" sz="3200" dirty="0" smtClean="0"/>
            <a:t>Implications</a:t>
          </a:r>
          <a:endParaRPr lang="en-US" sz="3200" dirty="0"/>
        </a:p>
      </dgm:t>
    </dgm:pt>
    <dgm:pt modelId="{7BEB024D-0E81-4F7B-9084-CF7EA944DDA2}" type="parTrans" cxnId="{01054F8E-A19A-45FE-BCEC-5FA14127DCD4}">
      <dgm:prSet/>
      <dgm:spPr/>
      <dgm:t>
        <a:bodyPr/>
        <a:lstStyle/>
        <a:p>
          <a:endParaRPr lang="en-US"/>
        </a:p>
      </dgm:t>
    </dgm:pt>
    <dgm:pt modelId="{85C67F0C-AC2A-4C0C-B9D2-D2B007D61703}" type="sibTrans" cxnId="{01054F8E-A19A-45FE-BCEC-5FA14127DCD4}">
      <dgm:prSet/>
      <dgm:spPr/>
      <dgm:t>
        <a:bodyPr/>
        <a:lstStyle/>
        <a:p>
          <a:endParaRPr lang="en-US"/>
        </a:p>
      </dgm:t>
    </dgm:pt>
    <dgm:pt modelId="{2EB264B1-9974-450D-9E43-01B330A75828}">
      <dgm:prSet phldrT="[Text]"/>
      <dgm:spPr>
        <a:solidFill>
          <a:schemeClr val="accent6">
            <a:lumMod val="40000"/>
            <a:lumOff val="60000"/>
            <a:alpha val="90000"/>
          </a:schemeClr>
        </a:solidFill>
        <a:ln>
          <a:solidFill>
            <a:schemeClr val="accent6">
              <a:lumMod val="20000"/>
              <a:lumOff val="80000"/>
              <a:alpha val="90000"/>
            </a:schemeClr>
          </a:solidFill>
        </a:ln>
      </dgm:spPr>
      <dgm:t>
        <a:bodyPr/>
        <a:lstStyle/>
        <a:p>
          <a:r>
            <a:rPr lang="en-US" dirty="0" smtClean="0"/>
            <a:t>Teachers try to satisfy students </a:t>
          </a:r>
          <a:endParaRPr lang="en-US" dirty="0"/>
        </a:p>
      </dgm:t>
    </dgm:pt>
    <dgm:pt modelId="{B87C0EF5-EEB8-490D-9D84-6E16DAF85BB7}" type="parTrans" cxnId="{DE8F37B5-43E6-4124-BFA1-C550BF1A6179}">
      <dgm:prSet/>
      <dgm:spPr/>
      <dgm:t>
        <a:bodyPr/>
        <a:lstStyle/>
        <a:p>
          <a:endParaRPr lang="en-US"/>
        </a:p>
      </dgm:t>
    </dgm:pt>
    <dgm:pt modelId="{57A09233-9057-4D9B-90E7-BFE2CA88ECDC}" type="sibTrans" cxnId="{DE8F37B5-43E6-4124-BFA1-C550BF1A6179}">
      <dgm:prSet/>
      <dgm:spPr/>
      <dgm:t>
        <a:bodyPr/>
        <a:lstStyle/>
        <a:p>
          <a:endParaRPr lang="en-US"/>
        </a:p>
      </dgm:t>
    </dgm:pt>
    <dgm:pt modelId="{4549D03A-B7D2-4F93-AEBB-F09BDFB95621}">
      <dgm:prSet phldrT="[Text]"/>
      <dgm:spPr>
        <a:solidFill>
          <a:schemeClr val="accent6">
            <a:lumMod val="20000"/>
            <a:lumOff val="80000"/>
            <a:alpha val="90000"/>
          </a:schemeClr>
        </a:solidFill>
      </dgm:spPr>
      <dgm:t>
        <a:bodyPr/>
        <a:lstStyle/>
        <a:p>
          <a:r>
            <a:rPr lang="en-US" dirty="0" smtClean="0"/>
            <a:t>Does not foster teaching improvements </a:t>
          </a:r>
          <a:endParaRPr lang="en-US" dirty="0"/>
        </a:p>
      </dgm:t>
    </dgm:pt>
    <dgm:pt modelId="{F46FBA87-47D8-40B6-AB3B-8DDA013718C5}" type="parTrans" cxnId="{AD007D34-35F6-469E-9590-8ED1447D0005}">
      <dgm:prSet/>
      <dgm:spPr/>
      <dgm:t>
        <a:bodyPr/>
        <a:lstStyle/>
        <a:p>
          <a:endParaRPr lang="en-US"/>
        </a:p>
      </dgm:t>
    </dgm:pt>
    <dgm:pt modelId="{1E2713C1-0FD3-4541-8688-ABE00D5FEAD8}" type="sibTrans" cxnId="{AD007D34-35F6-469E-9590-8ED1447D0005}">
      <dgm:prSet/>
      <dgm:spPr/>
      <dgm:t>
        <a:bodyPr/>
        <a:lstStyle/>
        <a:p>
          <a:endParaRPr lang="en-US"/>
        </a:p>
      </dgm:t>
    </dgm:pt>
    <dgm:pt modelId="{9C3D223A-8FCE-429B-9A70-A9E010BF9D24}">
      <dgm:prSet phldrT="[Text]" custT="1"/>
      <dgm:spPr>
        <a:solidFill>
          <a:srgbClr val="7030A0"/>
        </a:solidFill>
      </dgm:spPr>
      <dgm:t>
        <a:bodyPr/>
        <a:lstStyle/>
        <a:p>
          <a:r>
            <a:rPr lang="en-US" sz="3200" dirty="0" smtClean="0"/>
            <a:t>Development of new assessment model </a:t>
          </a:r>
          <a:endParaRPr lang="en-US" sz="3200" dirty="0"/>
        </a:p>
      </dgm:t>
    </dgm:pt>
    <dgm:pt modelId="{A312D8AE-C64E-4DE1-921D-525927D5FFD3}" type="parTrans" cxnId="{28D8A0B8-AD50-449F-9902-9828DA6D57AC}">
      <dgm:prSet/>
      <dgm:spPr/>
      <dgm:t>
        <a:bodyPr/>
        <a:lstStyle/>
        <a:p>
          <a:endParaRPr lang="en-US"/>
        </a:p>
      </dgm:t>
    </dgm:pt>
    <dgm:pt modelId="{3E889C08-0BCC-45EE-8271-C77B208C4AF6}" type="sibTrans" cxnId="{28D8A0B8-AD50-449F-9902-9828DA6D57AC}">
      <dgm:prSet/>
      <dgm:spPr/>
      <dgm:t>
        <a:bodyPr/>
        <a:lstStyle/>
        <a:p>
          <a:endParaRPr lang="en-US"/>
        </a:p>
      </dgm:t>
    </dgm:pt>
    <dgm:pt modelId="{958F3B72-BDD7-4749-A1D4-676D34F8F30A}">
      <dgm:prSet phldrT="[Text]" custT="1"/>
      <dgm:spPr/>
      <dgm:t>
        <a:bodyPr/>
        <a:lstStyle/>
        <a:p>
          <a:r>
            <a:rPr lang="en-US" sz="2800" dirty="0" smtClean="0"/>
            <a:t>Useful in all contexts</a:t>
          </a:r>
          <a:endParaRPr lang="en-US" sz="2800" dirty="0"/>
        </a:p>
      </dgm:t>
    </dgm:pt>
    <dgm:pt modelId="{451A22CE-1C52-474B-AA8F-C46A3BC1FB0B}" type="parTrans" cxnId="{9C6F55C2-C973-4E6C-98A2-F1C2B1061BD2}">
      <dgm:prSet/>
      <dgm:spPr/>
      <dgm:t>
        <a:bodyPr/>
        <a:lstStyle/>
        <a:p>
          <a:endParaRPr lang="en-US"/>
        </a:p>
      </dgm:t>
    </dgm:pt>
    <dgm:pt modelId="{4187DCAB-80E7-42FF-9689-2A6C126E9B6D}" type="sibTrans" cxnId="{9C6F55C2-C973-4E6C-98A2-F1C2B1061BD2}">
      <dgm:prSet/>
      <dgm:spPr/>
      <dgm:t>
        <a:bodyPr/>
        <a:lstStyle/>
        <a:p>
          <a:endParaRPr lang="en-US"/>
        </a:p>
      </dgm:t>
    </dgm:pt>
    <dgm:pt modelId="{C78C2998-770B-464B-819D-AF4FEECC84AE}">
      <dgm:prSet phldrT="[Text]" custT="1"/>
      <dgm:spPr/>
      <dgm:t>
        <a:bodyPr/>
        <a:lstStyle/>
        <a:p>
          <a:r>
            <a:rPr lang="en-US" sz="2800" dirty="0" smtClean="0"/>
            <a:t>Hierarchical to promote renewal</a:t>
          </a:r>
          <a:endParaRPr lang="en-US" sz="2800" dirty="0"/>
        </a:p>
      </dgm:t>
    </dgm:pt>
    <dgm:pt modelId="{1A65A0A1-4E4E-42EC-8242-EB48BDB9F8C9}" type="parTrans" cxnId="{F7334B2D-7A6D-4803-A053-5663D9E8CF71}">
      <dgm:prSet/>
      <dgm:spPr/>
      <dgm:t>
        <a:bodyPr/>
        <a:lstStyle/>
        <a:p>
          <a:endParaRPr lang="en-US"/>
        </a:p>
      </dgm:t>
    </dgm:pt>
    <dgm:pt modelId="{8E757063-D30D-4828-B2B5-AAA20E0BBA28}" type="sibTrans" cxnId="{F7334B2D-7A6D-4803-A053-5663D9E8CF71}">
      <dgm:prSet/>
      <dgm:spPr/>
      <dgm:t>
        <a:bodyPr/>
        <a:lstStyle/>
        <a:p>
          <a:endParaRPr lang="en-US"/>
        </a:p>
      </dgm:t>
    </dgm:pt>
    <dgm:pt modelId="{A73BB649-DA77-49C3-A56B-3F6EC1393F4A}" type="pres">
      <dgm:prSet presAssocID="{099D627E-9B82-4DCE-AAC6-57B6FAEE7A74}" presName="Name0" presStyleCnt="0">
        <dgm:presLayoutVars>
          <dgm:dir/>
          <dgm:animLvl val="lvl"/>
          <dgm:resizeHandles val="exact"/>
        </dgm:presLayoutVars>
      </dgm:prSet>
      <dgm:spPr/>
      <dgm:t>
        <a:bodyPr/>
        <a:lstStyle/>
        <a:p>
          <a:endParaRPr lang="en-US"/>
        </a:p>
      </dgm:t>
    </dgm:pt>
    <dgm:pt modelId="{DBA58E1E-9FE6-445E-809F-A5423FA85A40}" type="pres">
      <dgm:prSet presAssocID="{9C3D223A-8FCE-429B-9A70-A9E010BF9D24}" presName="boxAndChildren" presStyleCnt="0"/>
      <dgm:spPr/>
    </dgm:pt>
    <dgm:pt modelId="{6D266790-ABAA-4ECF-96A2-9E5ED9052137}" type="pres">
      <dgm:prSet presAssocID="{9C3D223A-8FCE-429B-9A70-A9E010BF9D24}" presName="parentTextBox" presStyleLbl="node1" presStyleIdx="0" presStyleCnt="3"/>
      <dgm:spPr/>
      <dgm:t>
        <a:bodyPr/>
        <a:lstStyle/>
        <a:p>
          <a:endParaRPr lang="en-US"/>
        </a:p>
      </dgm:t>
    </dgm:pt>
    <dgm:pt modelId="{247B1AFD-3097-4321-8153-AC205AD9A747}" type="pres">
      <dgm:prSet presAssocID="{9C3D223A-8FCE-429B-9A70-A9E010BF9D24}" presName="entireBox" presStyleLbl="node1" presStyleIdx="0" presStyleCnt="3"/>
      <dgm:spPr/>
      <dgm:t>
        <a:bodyPr/>
        <a:lstStyle/>
        <a:p>
          <a:endParaRPr lang="en-US"/>
        </a:p>
      </dgm:t>
    </dgm:pt>
    <dgm:pt modelId="{882E57BA-7955-4777-A1EE-0B5C460EA73A}" type="pres">
      <dgm:prSet presAssocID="{9C3D223A-8FCE-429B-9A70-A9E010BF9D24}" presName="descendantBox" presStyleCnt="0"/>
      <dgm:spPr/>
    </dgm:pt>
    <dgm:pt modelId="{32A6709D-6ACC-4387-B9FD-2B25E0EC4153}" type="pres">
      <dgm:prSet presAssocID="{958F3B72-BDD7-4749-A1D4-676D34F8F30A}" presName="childTextBox" presStyleLbl="fgAccFollowNode1" presStyleIdx="0" presStyleCnt="6">
        <dgm:presLayoutVars>
          <dgm:bulletEnabled val="1"/>
        </dgm:presLayoutVars>
      </dgm:prSet>
      <dgm:spPr/>
      <dgm:t>
        <a:bodyPr/>
        <a:lstStyle/>
        <a:p>
          <a:endParaRPr lang="en-US"/>
        </a:p>
      </dgm:t>
    </dgm:pt>
    <dgm:pt modelId="{AF99B0B6-AC62-4349-B24F-C1F108FEC766}" type="pres">
      <dgm:prSet presAssocID="{C78C2998-770B-464B-819D-AF4FEECC84AE}" presName="childTextBox" presStyleLbl="fgAccFollowNode1" presStyleIdx="1" presStyleCnt="6">
        <dgm:presLayoutVars>
          <dgm:bulletEnabled val="1"/>
        </dgm:presLayoutVars>
      </dgm:prSet>
      <dgm:spPr/>
      <dgm:t>
        <a:bodyPr/>
        <a:lstStyle/>
        <a:p>
          <a:endParaRPr lang="en-US"/>
        </a:p>
      </dgm:t>
    </dgm:pt>
    <dgm:pt modelId="{A7444012-B389-4644-9863-6DE88F55E654}" type="pres">
      <dgm:prSet presAssocID="{85C67F0C-AC2A-4C0C-B9D2-D2B007D61703}" presName="sp" presStyleCnt="0"/>
      <dgm:spPr/>
    </dgm:pt>
    <dgm:pt modelId="{835B8C71-2AEA-47E9-8BCE-39D97A40A3FF}" type="pres">
      <dgm:prSet presAssocID="{86BC3FCC-3A7D-46E3-8BF3-2BB7BB7D2C8F}" presName="arrowAndChildren" presStyleCnt="0"/>
      <dgm:spPr/>
    </dgm:pt>
    <dgm:pt modelId="{37907F29-E168-4433-B43E-BD7F9DC7FED5}" type="pres">
      <dgm:prSet presAssocID="{86BC3FCC-3A7D-46E3-8BF3-2BB7BB7D2C8F}" presName="parentTextArrow" presStyleLbl="node1" presStyleIdx="0" presStyleCnt="3"/>
      <dgm:spPr/>
      <dgm:t>
        <a:bodyPr/>
        <a:lstStyle/>
        <a:p>
          <a:endParaRPr lang="en-US"/>
        </a:p>
      </dgm:t>
    </dgm:pt>
    <dgm:pt modelId="{F52E7100-04F2-47AF-AC3C-63804003D452}" type="pres">
      <dgm:prSet presAssocID="{86BC3FCC-3A7D-46E3-8BF3-2BB7BB7D2C8F}" presName="arrow" presStyleLbl="node1" presStyleIdx="1" presStyleCnt="3" custLinFactNeighborY="-1885"/>
      <dgm:spPr/>
      <dgm:t>
        <a:bodyPr/>
        <a:lstStyle/>
        <a:p>
          <a:endParaRPr lang="en-US"/>
        </a:p>
      </dgm:t>
    </dgm:pt>
    <dgm:pt modelId="{9B249CAB-25B7-4C8E-B044-CD94A796CC9A}" type="pres">
      <dgm:prSet presAssocID="{86BC3FCC-3A7D-46E3-8BF3-2BB7BB7D2C8F}" presName="descendantArrow" presStyleCnt="0"/>
      <dgm:spPr/>
    </dgm:pt>
    <dgm:pt modelId="{488712EB-EE18-4A31-BBE8-97EFD7AC6CB6}" type="pres">
      <dgm:prSet presAssocID="{2EB264B1-9974-450D-9E43-01B330A75828}" presName="childTextArrow" presStyleLbl="fgAccFollowNode1" presStyleIdx="2" presStyleCnt="6">
        <dgm:presLayoutVars>
          <dgm:bulletEnabled val="1"/>
        </dgm:presLayoutVars>
      </dgm:prSet>
      <dgm:spPr/>
      <dgm:t>
        <a:bodyPr/>
        <a:lstStyle/>
        <a:p>
          <a:endParaRPr lang="en-US"/>
        </a:p>
      </dgm:t>
    </dgm:pt>
    <dgm:pt modelId="{57C13E8A-59F4-4E1A-A846-167CBE0AC83F}" type="pres">
      <dgm:prSet presAssocID="{4549D03A-B7D2-4F93-AEBB-F09BDFB95621}" presName="childTextArrow" presStyleLbl="fgAccFollowNode1" presStyleIdx="3" presStyleCnt="6">
        <dgm:presLayoutVars>
          <dgm:bulletEnabled val="1"/>
        </dgm:presLayoutVars>
      </dgm:prSet>
      <dgm:spPr/>
      <dgm:t>
        <a:bodyPr/>
        <a:lstStyle/>
        <a:p>
          <a:endParaRPr lang="en-US"/>
        </a:p>
      </dgm:t>
    </dgm:pt>
    <dgm:pt modelId="{7AE6946C-4758-4298-8C83-966279CFFD03}" type="pres">
      <dgm:prSet presAssocID="{9B829717-7150-4A47-AF1C-893556DAB4F0}" presName="sp" presStyleCnt="0"/>
      <dgm:spPr/>
    </dgm:pt>
    <dgm:pt modelId="{0A1CAE5B-C64C-41AB-AE6E-B73F8BAC3E88}" type="pres">
      <dgm:prSet presAssocID="{3882B4EF-252E-4635-9938-5A93EC022FB8}" presName="arrowAndChildren" presStyleCnt="0"/>
      <dgm:spPr/>
    </dgm:pt>
    <dgm:pt modelId="{E36980B0-61E9-4FC8-ADD3-678F2F594CBD}" type="pres">
      <dgm:prSet presAssocID="{3882B4EF-252E-4635-9938-5A93EC022FB8}" presName="parentTextArrow" presStyleLbl="node1" presStyleIdx="1" presStyleCnt="3"/>
      <dgm:spPr/>
      <dgm:t>
        <a:bodyPr/>
        <a:lstStyle/>
        <a:p>
          <a:endParaRPr lang="en-US"/>
        </a:p>
      </dgm:t>
    </dgm:pt>
    <dgm:pt modelId="{32BC1ED9-3546-49FC-97C1-6040732A284F}" type="pres">
      <dgm:prSet presAssocID="{3882B4EF-252E-4635-9938-5A93EC022FB8}" presName="arrow" presStyleLbl="node1" presStyleIdx="2" presStyleCnt="3"/>
      <dgm:spPr/>
      <dgm:t>
        <a:bodyPr/>
        <a:lstStyle/>
        <a:p>
          <a:endParaRPr lang="en-US"/>
        </a:p>
      </dgm:t>
    </dgm:pt>
    <dgm:pt modelId="{D6B0449D-7EE3-4044-A74D-1EE675D42E1C}" type="pres">
      <dgm:prSet presAssocID="{3882B4EF-252E-4635-9938-5A93EC022FB8}" presName="descendantArrow" presStyleCnt="0"/>
      <dgm:spPr/>
    </dgm:pt>
    <dgm:pt modelId="{6FBE5755-7DD8-4253-99F9-68278C0D06BC}" type="pres">
      <dgm:prSet presAssocID="{03A691B3-29FB-48B5-8A16-216866FC888F}" presName="childTextArrow" presStyleLbl="fgAccFollowNode1" presStyleIdx="4" presStyleCnt="6">
        <dgm:presLayoutVars>
          <dgm:bulletEnabled val="1"/>
        </dgm:presLayoutVars>
      </dgm:prSet>
      <dgm:spPr/>
      <dgm:t>
        <a:bodyPr/>
        <a:lstStyle/>
        <a:p>
          <a:endParaRPr lang="en-US"/>
        </a:p>
      </dgm:t>
    </dgm:pt>
    <dgm:pt modelId="{1C466546-34F6-43B6-971E-68A8DD0CCABC}" type="pres">
      <dgm:prSet presAssocID="{E4576983-4327-47C7-A86F-9F98C0D7194A}" presName="childTextArrow" presStyleLbl="fgAccFollowNode1" presStyleIdx="5" presStyleCnt="6">
        <dgm:presLayoutVars>
          <dgm:bulletEnabled val="1"/>
        </dgm:presLayoutVars>
      </dgm:prSet>
      <dgm:spPr/>
      <dgm:t>
        <a:bodyPr/>
        <a:lstStyle/>
        <a:p>
          <a:endParaRPr lang="en-US"/>
        </a:p>
      </dgm:t>
    </dgm:pt>
  </dgm:ptLst>
  <dgm:cxnLst>
    <dgm:cxn modelId="{2D7557C2-053E-4614-BC7E-BA25C8968719}" srcId="{099D627E-9B82-4DCE-AAC6-57B6FAEE7A74}" destId="{3882B4EF-252E-4635-9938-5A93EC022FB8}" srcOrd="0" destOrd="0" parTransId="{9D6E4A76-2F0A-4E68-B8C9-C52D542CDD97}" sibTransId="{9B829717-7150-4A47-AF1C-893556DAB4F0}"/>
    <dgm:cxn modelId="{AD007D34-35F6-469E-9590-8ED1447D0005}" srcId="{86BC3FCC-3A7D-46E3-8BF3-2BB7BB7D2C8F}" destId="{4549D03A-B7D2-4F93-AEBB-F09BDFB95621}" srcOrd="1" destOrd="0" parTransId="{F46FBA87-47D8-40B6-AB3B-8DDA013718C5}" sibTransId="{1E2713C1-0FD3-4541-8688-ABE00D5FEAD8}"/>
    <dgm:cxn modelId="{97D85658-CE32-46DA-91D5-6CA899217AEA}" srcId="{3882B4EF-252E-4635-9938-5A93EC022FB8}" destId="{E4576983-4327-47C7-A86F-9F98C0D7194A}" srcOrd="1" destOrd="0" parTransId="{F7FEF672-FFD4-4BF2-BC86-5E2C2DF0E220}" sibTransId="{45B678DA-A33A-435A-8B87-9D4BE68F6835}"/>
    <dgm:cxn modelId="{A25080C2-7D93-4E22-8B91-49DE9A81EB91}" type="presOf" srcId="{4549D03A-B7D2-4F93-AEBB-F09BDFB95621}" destId="{57C13E8A-59F4-4E1A-A846-167CBE0AC83F}" srcOrd="0" destOrd="0" presId="urn:microsoft.com/office/officeart/2005/8/layout/process4"/>
    <dgm:cxn modelId="{E4F29370-F506-4930-B590-1D6A272D08F7}" type="presOf" srcId="{3882B4EF-252E-4635-9938-5A93EC022FB8}" destId="{32BC1ED9-3546-49FC-97C1-6040732A284F}" srcOrd="1" destOrd="0" presId="urn:microsoft.com/office/officeart/2005/8/layout/process4"/>
    <dgm:cxn modelId="{B44DCDED-6C81-4E89-8C72-35E10404C0F0}" type="presOf" srcId="{2EB264B1-9974-450D-9E43-01B330A75828}" destId="{488712EB-EE18-4A31-BBE8-97EFD7AC6CB6}" srcOrd="0" destOrd="0" presId="urn:microsoft.com/office/officeart/2005/8/layout/process4"/>
    <dgm:cxn modelId="{D03F69A3-0B46-4B3B-A96B-D9A7F4AF5CCC}" srcId="{3882B4EF-252E-4635-9938-5A93EC022FB8}" destId="{03A691B3-29FB-48B5-8A16-216866FC888F}" srcOrd="0" destOrd="0" parTransId="{A2D6003C-56C6-43B0-A672-B564025AADB3}" sibTransId="{E24A4610-DE2C-4ED8-83F4-DA7A26C261CC}"/>
    <dgm:cxn modelId="{DFA56759-9563-4A58-8BDC-00249DA481F1}" type="presOf" srcId="{3882B4EF-252E-4635-9938-5A93EC022FB8}" destId="{E36980B0-61E9-4FC8-ADD3-678F2F594CBD}" srcOrd="0" destOrd="0" presId="urn:microsoft.com/office/officeart/2005/8/layout/process4"/>
    <dgm:cxn modelId="{18B06C6F-44C6-4C0C-8685-02FA0BB6F34D}" type="presOf" srcId="{86BC3FCC-3A7D-46E3-8BF3-2BB7BB7D2C8F}" destId="{F52E7100-04F2-47AF-AC3C-63804003D452}" srcOrd="1" destOrd="0" presId="urn:microsoft.com/office/officeart/2005/8/layout/process4"/>
    <dgm:cxn modelId="{01054F8E-A19A-45FE-BCEC-5FA14127DCD4}" srcId="{099D627E-9B82-4DCE-AAC6-57B6FAEE7A74}" destId="{86BC3FCC-3A7D-46E3-8BF3-2BB7BB7D2C8F}" srcOrd="1" destOrd="0" parTransId="{7BEB024D-0E81-4F7B-9084-CF7EA944DDA2}" sibTransId="{85C67F0C-AC2A-4C0C-B9D2-D2B007D61703}"/>
    <dgm:cxn modelId="{9C6F55C2-C973-4E6C-98A2-F1C2B1061BD2}" srcId="{9C3D223A-8FCE-429B-9A70-A9E010BF9D24}" destId="{958F3B72-BDD7-4749-A1D4-676D34F8F30A}" srcOrd="0" destOrd="0" parTransId="{451A22CE-1C52-474B-AA8F-C46A3BC1FB0B}" sibTransId="{4187DCAB-80E7-42FF-9689-2A6C126E9B6D}"/>
    <dgm:cxn modelId="{7D4678E8-C57B-4F41-9353-22BB3666C591}" type="presOf" srcId="{C78C2998-770B-464B-819D-AF4FEECC84AE}" destId="{AF99B0B6-AC62-4349-B24F-C1F108FEC766}" srcOrd="0" destOrd="0" presId="urn:microsoft.com/office/officeart/2005/8/layout/process4"/>
    <dgm:cxn modelId="{9F1727AF-4610-4393-8202-321E05A7251C}" type="presOf" srcId="{9C3D223A-8FCE-429B-9A70-A9E010BF9D24}" destId="{247B1AFD-3097-4321-8153-AC205AD9A747}" srcOrd="1" destOrd="0" presId="urn:microsoft.com/office/officeart/2005/8/layout/process4"/>
    <dgm:cxn modelId="{DE8F37B5-43E6-4124-BFA1-C550BF1A6179}" srcId="{86BC3FCC-3A7D-46E3-8BF3-2BB7BB7D2C8F}" destId="{2EB264B1-9974-450D-9E43-01B330A75828}" srcOrd="0" destOrd="0" parTransId="{B87C0EF5-EEB8-490D-9D84-6E16DAF85BB7}" sibTransId="{57A09233-9057-4D9B-90E7-BFE2CA88ECDC}"/>
    <dgm:cxn modelId="{28D8A0B8-AD50-449F-9902-9828DA6D57AC}" srcId="{099D627E-9B82-4DCE-AAC6-57B6FAEE7A74}" destId="{9C3D223A-8FCE-429B-9A70-A9E010BF9D24}" srcOrd="2" destOrd="0" parTransId="{A312D8AE-C64E-4DE1-921D-525927D5FFD3}" sibTransId="{3E889C08-0BCC-45EE-8271-C77B208C4AF6}"/>
    <dgm:cxn modelId="{F2F59AA2-3C30-46B7-88E3-1430031E1BF6}" type="presOf" srcId="{099D627E-9B82-4DCE-AAC6-57B6FAEE7A74}" destId="{A73BB649-DA77-49C3-A56B-3F6EC1393F4A}" srcOrd="0" destOrd="0" presId="urn:microsoft.com/office/officeart/2005/8/layout/process4"/>
    <dgm:cxn modelId="{4BC8D94B-DAF0-44A9-8884-D140BDF8B16F}" type="presOf" srcId="{86BC3FCC-3A7D-46E3-8BF3-2BB7BB7D2C8F}" destId="{37907F29-E168-4433-B43E-BD7F9DC7FED5}" srcOrd="0" destOrd="0" presId="urn:microsoft.com/office/officeart/2005/8/layout/process4"/>
    <dgm:cxn modelId="{D018955A-C977-4D8D-B929-C20A830709FA}" type="presOf" srcId="{958F3B72-BDD7-4749-A1D4-676D34F8F30A}" destId="{32A6709D-6ACC-4387-B9FD-2B25E0EC4153}" srcOrd="0" destOrd="0" presId="urn:microsoft.com/office/officeart/2005/8/layout/process4"/>
    <dgm:cxn modelId="{2BA7C4FD-F849-4FD3-903F-204A08D389C2}" type="presOf" srcId="{03A691B3-29FB-48B5-8A16-216866FC888F}" destId="{6FBE5755-7DD8-4253-99F9-68278C0D06BC}" srcOrd="0" destOrd="0" presId="urn:microsoft.com/office/officeart/2005/8/layout/process4"/>
    <dgm:cxn modelId="{C42910BD-05B9-401F-84DF-26C9EEB8E1C7}" type="presOf" srcId="{E4576983-4327-47C7-A86F-9F98C0D7194A}" destId="{1C466546-34F6-43B6-971E-68A8DD0CCABC}" srcOrd="0" destOrd="0" presId="urn:microsoft.com/office/officeart/2005/8/layout/process4"/>
    <dgm:cxn modelId="{F7334B2D-7A6D-4803-A053-5663D9E8CF71}" srcId="{9C3D223A-8FCE-429B-9A70-A9E010BF9D24}" destId="{C78C2998-770B-464B-819D-AF4FEECC84AE}" srcOrd="1" destOrd="0" parTransId="{1A65A0A1-4E4E-42EC-8242-EB48BDB9F8C9}" sibTransId="{8E757063-D30D-4828-B2B5-AAA20E0BBA28}"/>
    <dgm:cxn modelId="{94BE7946-FF44-45BB-884C-10B313E46473}" type="presOf" srcId="{9C3D223A-8FCE-429B-9A70-A9E010BF9D24}" destId="{6D266790-ABAA-4ECF-96A2-9E5ED9052137}" srcOrd="0" destOrd="0" presId="urn:microsoft.com/office/officeart/2005/8/layout/process4"/>
    <dgm:cxn modelId="{091B2873-E2B7-4295-A84A-0D7DECAB9A9D}" type="presParOf" srcId="{A73BB649-DA77-49C3-A56B-3F6EC1393F4A}" destId="{DBA58E1E-9FE6-445E-809F-A5423FA85A40}" srcOrd="0" destOrd="0" presId="urn:microsoft.com/office/officeart/2005/8/layout/process4"/>
    <dgm:cxn modelId="{FCE95778-F611-47C2-BDDB-6D1683B13549}" type="presParOf" srcId="{DBA58E1E-9FE6-445E-809F-A5423FA85A40}" destId="{6D266790-ABAA-4ECF-96A2-9E5ED9052137}" srcOrd="0" destOrd="0" presId="urn:microsoft.com/office/officeart/2005/8/layout/process4"/>
    <dgm:cxn modelId="{690F8E28-4380-413A-92A6-ED1793E5B9BC}" type="presParOf" srcId="{DBA58E1E-9FE6-445E-809F-A5423FA85A40}" destId="{247B1AFD-3097-4321-8153-AC205AD9A747}" srcOrd="1" destOrd="0" presId="urn:microsoft.com/office/officeart/2005/8/layout/process4"/>
    <dgm:cxn modelId="{6D71641D-00E7-4840-82A8-5DAD5C1B4375}" type="presParOf" srcId="{DBA58E1E-9FE6-445E-809F-A5423FA85A40}" destId="{882E57BA-7955-4777-A1EE-0B5C460EA73A}" srcOrd="2" destOrd="0" presId="urn:microsoft.com/office/officeart/2005/8/layout/process4"/>
    <dgm:cxn modelId="{DF0A3FE4-8215-488B-BC3B-ACFDBA484136}" type="presParOf" srcId="{882E57BA-7955-4777-A1EE-0B5C460EA73A}" destId="{32A6709D-6ACC-4387-B9FD-2B25E0EC4153}" srcOrd="0" destOrd="0" presId="urn:microsoft.com/office/officeart/2005/8/layout/process4"/>
    <dgm:cxn modelId="{4A0E8DDE-C068-47CE-B97D-A89ECB18615B}" type="presParOf" srcId="{882E57BA-7955-4777-A1EE-0B5C460EA73A}" destId="{AF99B0B6-AC62-4349-B24F-C1F108FEC766}" srcOrd="1" destOrd="0" presId="urn:microsoft.com/office/officeart/2005/8/layout/process4"/>
    <dgm:cxn modelId="{52612ECC-8842-4AFA-B547-5AD1B00FC067}" type="presParOf" srcId="{A73BB649-DA77-49C3-A56B-3F6EC1393F4A}" destId="{A7444012-B389-4644-9863-6DE88F55E654}" srcOrd="1" destOrd="0" presId="urn:microsoft.com/office/officeart/2005/8/layout/process4"/>
    <dgm:cxn modelId="{727DC2EC-3969-462C-A43C-04ED1A5931CC}" type="presParOf" srcId="{A73BB649-DA77-49C3-A56B-3F6EC1393F4A}" destId="{835B8C71-2AEA-47E9-8BCE-39D97A40A3FF}" srcOrd="2" destOrd="0" presId="urn:microsoft.com/office/officeart/2005/8/layout/process4"/>
    <dgm:cxn modelId="{4513E544-3812-4FDD-A999-D84ECF32A57D}" type="presParOf" srcId="{835B8C71-2AEA-47E9-8BCE-39D97A40A3FF}" destId="{37907F29-E168-4433-B43E-BD7F9DC7FED5}" srcOrd="0" destOrd="0" presId="urn:microsoft.com/office/officeart/2005/8/layout/process4"/>
    <dgm:cxn modelId="{4475C4DA-302F-43F5-AA71-3388236CAD2E}" type="presParOf" srcId="{835B8C71-2AEA-47E9-8BCE-39D97A40A3FF}" destId="{F52E7100-04F2-47AF-AC3C-63804003D452}" srcOrd="1" destOrd="0" presId="urn:microsoft.com/office/officeart/2005/8/layout/process4"/>
    <dgm:cxn modelId="{10E94EE7-F688-4037-A608-AFC245E95CC7}" type="presParOf" srcId="{835B8C71-2AEA-47E9-8BCE-39D97A40A3FF}" destId="{9B249CAB-25B7-4C8E-B044-CD94A796CC9A}" srcOrd="2" destOrd="0" presId="urn:microsoft.com/office/officeart/2005/8/layout/process4"/>
    <dgm:cxn modelId="{0AE72308-F101-456B-8E80-D01271F25542}" type="presParOf" srcId="{9B249CAB-25B7-4C8E-B044-CD94A796CC9A}" destId="{488712EB-EE18-4A31-BBE8-97EFD7AC6CB6}" srcOrd="0" destOrd="0" presId="urn:microsoft.com/office/officeart/2005/8/layout/process4"/>
    <dgm:cxn modelId="{4EF1ACE1-D115-4E81-A8AD-A0AA2A8C2FE0}" type="presParOf" srcId="{9B249CAB-25B7-4C8E-B044-CD94A796CC9A}" destId="{57C13E8A-59F4-4E1A-A846-167CBE0AC83F}" srcOrd="1" destOrd="0" presId="urn:microsoft.com/office/officeart/2005/8/layout/process4"/>
    <dgm:cxn modelId="{907C83DE-7B41-4F01-BEEF-6A89664A54BC}" type="presParOf" srcId="{A73BB649-DA77-49C3-A56B-3F6EC1393F4A}" destId="{7AE6946C-4758-4298-8C83-966279CFFD03}" srcOrd="3" destOrd="0" presId="urn:microsoft.com/office/officeart/2005/8/layout/process4"/>
    <dgm:cxn modelId="{5FAE211E-07D0-4BE9-9F7F-F7EFA05A0AE3}" type="presParOf" srcId="{A73BB649-DA77-49C3-A56B-3F6EC1393F4A}" destId="{0A1CAE5B-C64C-41AB-AE6E-B73F8BAC3E88}" srcOrd="4" destOrd="0" presId="urn:microsoft.com/office/officeart/2005/8/layout/process4"/>
    <dgm:cxn modelId="{7CB6F76B-7CB4-4142-911F-871D9D33AD9E}" type="presParOf" srcId="{0A1CAE5B-C64C-41AB-AE6E-B73F8BAC3E88}" destId="{E36980B0-61E9-4FC8-ADD3-678F2F594CBD}" srcOrd="0" destOrd="0" presId="urn:microsoft.com/office/officeart/2005/8/layout/process4"/>
    <dgm:cxn modelId="{256FBE00-1EEE-4734-A54C-C3F49B59B149}" type="presParOf" srcId="{0A1CAE5B-C64C-41AB-AE6E-B73F8BAC3E88}" destId="{32BC1ED9-3546-49FC-97C1-6040732A284F}" srcOrd="1" destOrd="0" presId="urn:microsoft.com/office/officeart/2005/8/layout/process4"/>
    <dgm:cxn modelId="{AE06B85C-0B81-4E8F-A0B1-D5AD4855DACA}" type="presParOf" srcId="{0A1CAE5B-C64C-41AB-AE6E-B73F8BAC3E88}" destId="{D6B0449D-7EE3-4044-A74D-1EE675D42E1C}" srcOrd="2" destOrd="0" presId="urn:microsoft.com/office/officeart/2005/8/layout/process4"/>
    <dgm:cxn modelId="{561448C6-DBFE-444F-A334-DBC4011F3069}" type="presParOf" srcId="{D6B0449D-7EE3-4044-A74D-1EE675D42E1C}" destId="{6FBE5755-7DD8-4253-99F9-68278C0D06BC}" srcOrd="0" destOrd="0" presId="urn:microsoft.com/office/officeart/2005/8/layout/process4"/>
    <dgm:cxn modelId="{402AFF1D-1764-4900-8640-A91173E01DBC}" type="presParOf" srcId="{D6B0449D-7EE3-4044-A74D-1EE675D42E1C}" destId="{1C466546-34F6-43B6-971E-68A8DD0CCABC}"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6A231B-A091-4E29-856B-9D51B8026CE0}" type="doc">
      <dgm:prSet loTypeId="urn:microsoft.com/office/officeart/2005/8/layout/pyramid3" loCatId="pyramid" qsTypeId="urn:microsoft.com/office/officeart/2005/8/quickstyle/simple1" qsCatId="simple" csTypeId="urn:microsoft.com/office/officeart/2005/8/colors/colorful4" csCatId="colorful" phldr="1"/>
      <dgm:spPr/>
    </dgm:pt>
    <dgm:pt modelId="{C610D0D8-3721-4F9B-B6CA-841CF1F9E855}">
      <dgm:prSet phldrT="[Text]" custT="1"/>
      <dgm:spPr/>
      <dgm:t>
        <a:bodyPr/>
        <a:lstStyle/>
        <a:p>
          <a:r>
            <a:rPr lang="en-US" sz="3200" dirty="0" smtClean="0"/>
            <a:t>Rigorous study of your teaching</a:t>
          </a:r>
          <a:endParaRPr lang="en-US" sz="3200" dirty="0"/>
        </a:p>
      </dgm:t>
    </dgm:pt>
    <dgm:pt modelId="{A65F173C-D334-4996-81C9-BC5ABBD020E4}" type="parTrans" cxnId="{D69876AD-243B-4621-ADB2-153893043F74}">
      <dgm:prSet/>
      <dgm:spPr/>
      <dgm:t>
        <a:bodyPr/>
        <a:lstStyle/>
        <a:p>
          <a:endParaRPr lang="en-US"/>
        </a:p>
      </dgm:t>
    </dgm:pt>
    <dgm:pt modelId="{D596E693-2B9F-40CD-BEDD-39E39F177A86}" type="sibTrans" cxnId="{D69876AD-243B-4621-ADB2-153893043F74}">
      <dgm:prSet/>
      <dgm:spPr/>
      <dgm:t>
        <a:bodyPr/>
        <a:lstStyle/>
        <a:p>
          <a:endParaRPr lang="en-US"/>
        </a:p>
      </dgm:t>
    </dgm:pt>
    <dgm:pt modelId="{BE8F9056-ABCF-4CE9-860F-19E76BDB64F0}">
      <dgm:prSet phldrT="[Text]"/>
      <dgm:spPr/>
      <dgm:t>
        <a:bodyPr/>
        <a:lstStyle/>
        <a:p>
          <a:r>
            <a:rPr lang="en-US" dirty="0" smtClean="0"/>
            <a:t>Evidence-based literature or your own data </a:t>
          </a:r>
          <a:endParaRPr lang="en-US" dirty="0"/>
        </a:p>
      </dgm:t>
    </dgm:pt>
    <dgm:pt modelId="{439FB831-67E9-446E-8B77-5CCC15075563}" type="parTrans" cxnId="{740A2D25-CEEF-433C-BA42-DA7157D8492F}">
      <dgm:prSet/>
      <dgm:spPr/>
      <dgm:t>
        <a:bodyPr/>
        <a:lstStyle/>
        <a:p>
          <a:endParaRPr lang="en-US"/>
        </a:p>
      </dgm:t>
    </dgm:pt>
    <dgm:pt modelId="{9B872D6E-DCA4-4607-B578-2BFEE022F792}" type="sibTrans" cxnId="{740A2D25-CEEF-433C-BA42-DA7157D8492F}">
      <dgm:prSet/>
      <dgm:spPr/>
      <dgm:t>
        <a:bodyPr/>
        <a:lstStyle/>
        <a:p>
          <a:endParaRPr lang="en-US"/>
        </a:p>
      </dgm:t>
    </dgm:pt>
    <dgm:pt modelId="{C0C01889-74E6-4EC6-A8F2-F8C4104FD783}">
      <dgm:prSet phldrT="[Text]"/>
      <dgm:spPr/>
      <dgm:t>
        <a:bodyPr/>
        <a:lstStyle/>
        <a:p>
          <a:r>
            <a:rPr lang="en-US" dirty="0" smtClean="0"/>
            <a:t>Critical reflection</a:t>
          </a:r>
          <a:endParaRPr lang="en-US" dirty="0"/>
        </a:p>
      </dgm:t>
    </dgm:pt>
    <dgm:pt modelId="{27BA1A4D-0345-4532-ACEB-978E29615C78}" type="parTrans" cxnId="{4F9AA696-4A49-4B66-A81E-7048D3AB4663}">
      <dgm:prSet/>
      <dgm:spPr/>
      <dgm:t>
        <a:bodyPr/>
        <a:lstStyle/>
        <a:p>
          <a:endParaRPr lang="en-US"/>
        </a:p>
      </dgm:t>
    </dgm:pt>
    <dgm:pt modelId="{D671BD8C-4489-42C9-9A8E-61A599F17B8A}" type="sibTrans" cxnId="{4F9AA696-4A49-4B66-A81E-7048D3AB4663}">
      <dgm:prSet/>
      <dgm:spPr/>
      <dgm:t>
        <a:bodyPr/>
        <a:lstStyle/>
        <a:p>
          <a:endParaRPr lang="en-US"/>
        </a:p>
      </dgm:t>
    </dgm:pt>
    <dgm:pt modelId="{7D3C063D-9C6E-43D3-85C6-A60AE63F3EB0}" type="pres">
      <dgm:prSet presAssocID="{2D6A231B-A091-4E29-856B-9D51B8026CE0}" presName="Name0" presStyleCnt="0">
        <dgm:presLayoutVars>
          <dgm:dir/>
          <dgm:animLvl val="lvl"/>
          <dgm:resizeHandles val="exact"/>
        </dgm:presLayoutVars>
      </dgm:prSet>
      <dgm:spPr/>
    </dgm:pt>
    <dgm:pt modelId="{EDD780F0-25CC-46E1-9234-7C03F091EB6C}" type="pres">
      <dgm:prSet presAssocID="{C610D0D8-3721-4F9B-B6CA-841CF1F9E855}" presName="Name8" presStyleCnt="0"/>
      <dgm:spPr/>
    </dgm:pt>
    <dgm:pt modelId="{3234CA90-BE51-4F83-9A99-CD0D86001325}" type="pres">
      <dgm:prSet presAssocID="{C610D0D8-3721-4F9B-B6CA-841CF1F9E855}" presName="level" presStyleLbl="node1" presStyleIdx="0" presStyleCnt="3">
        <dgm:presLayoutVars>
          <dgm:chMax val="1"/>
          <dgm:bulletEnabled val="1"/>
        </dgm:presLayoutVars>
      </dgm:prSet>
      <dgm:spPr/>
      <dgm:t>
        <a:bodyPr/>
        <a:lstStyle/>
        <a:p>
          <a:endParaRPr lang="en-US"/>
        </a:p>
      </dgm:t>
    </dgm:pt>
    <dgm:pt modelId="{82E5D853-C18F-40F1-BEEB-757BAF7E6D29}" type="pres">
      <dgm:prSet presAssocID="{C610D0D8-3721-4F9B-B6CA-841CF1F9E855}" presName="levelTx" presStyleLbl="revTx" presStyleIdx="0" presStyleCnt="0">
        <dgm:presLayoutVars>
          <dgm:chMax val="1"/>
          <dgm:bulletEnabled val="1"/>
        </dgm:presLayoutVars>
      </dgm:prSet>
      <dgm:spPr/>
      <dgm:t>
        <a:bodyPr/>
        <a:lstStyle/>
        <a:p>
          <a:endParaRPr lang="en-US"/>
        </a:p>
      </dgm:t>
    </dgm:pt>
    <dgm:pt modelId="{9C511B35-3909-4EDA-B785-E06F96241B35}" type="pres">
      <dgm:prSet presAssocID="{BE8F9056-ABCF-4CE9-860F-19E76BDB64F0}" presName="Name8" presStyleCnt="0"/>
      <dgm:spPr/>
    </dgm:pt>
    <dgm:pt modelId="{EB25A7B9-0279-4247-82D0-F55DD27939A5}" type="pres">
      <dgm:prSet presAssocID="{BE8F9056-ABCF-4CE9-860F-19E76BDB64F0}" presName="level" presStyleLbl="node1" presStyleIdx="1" presStyleCnt="3">
        <dgm:presLayoutVars>
          <dgm:chMax val="1"/>
          <dgm:bulletEnabled val="1"/>
        </dgm:presLayoutVars>
      </dgm:prSet>
      <dgm:spPr/>
      <dgm:t>
        <a:bodyPr/>
        <a:lstStyle/>
        <a:p>
          <a:endParaRPr lang="en-US"/>
        </a:p>
      </dgm:t>
    </dgm:pt>
    <dgm:pt modelId="{18EC3622-09ED-4CA4-B1D8-07A67307DE61}" type="pres">
      <dgm:prSet presAssocID="{BE8F9056-ABCF-4CE9-860F-19E76BDB64F0}" presName="levelTx" presStyleLbl="revTx" presStyleIdx="0" presStyleCnt="0">
        <dgm:presLayoutVars>
          <dgm:chMax val="1"/>
          <dgm:bulletEnabled val="1"/>
        </dgm:presLayoutVars>
      </dgm:prSet>
      <dgm:spPr/>
      <dgm:t>
        <a:bodyPr/>
        <a:lstStyle/>
        <a:p>
          <a:endParaRPr lang="en-US"/>
        </a:p>
      </dgm:t>
    </dgm:pt>
    <dgm:pt modelId="{E3466619-EC10-4659-80D2-429ACAC4AF30}" type="pres">
      <dgm:prSet presAssocID="{C0C01889-74E6-4EC6-A8F2-F8C4104FD783}" presName="Name8" presStyleCnt="0"/>
      <dgm:spPr/>
    </dgm:pt>
    <dgm:pt modelId="{F0704C43-DEA8-450F-99F6-24DEFFF6AF72}" type="pres">
      <dgm:prSet presAssocID="{C0C01889-74E6-4EC6-A8F2-F8C4104FD783}" presName="level" presStyleLbl="node1" presStyleIdx="2" presStyleCnt="3">
        <dgm:presLayoutVars>
          <dgm:chMax val="1"/>
          <dgm:bulletEnabled val="1"/>
        </dgm:presLayoutVars>
      </dgm:prSet>
      <dgm:spPr/>
      <dgm:t>
        <a:bodyPr/>
        <a:lstStyle/>
        <a:p>
          <a:endParaRPr lang="en-US"/>
        </a:p>
      </dgm:t>
    </dgm:pt>
    <dgm:pt modelId="{70FCDC85-6A10-4612-B07A-A3C91285AA26}" type="pres">
      <dgm:prSet presAssocID="{C0C01889-74E6-4EC6-A8F2-F8C4104FD783}" presName="levelTx" presStyleLbl="revTx" presStyleIdx="0" presStyleCnt="0">
        <dgm:presLayoutVars>
          <dgm:chMax val="1"/>
          <dgm:bulletEnabled val="1"/>
        </dgm:presLayoutVars>
      </dgm:prSet>
      <dgm:spPr/>
      <dgm:t>
        <a:bodyPr/>
        <a:lstStyle/>
        <a:p>
          <a:endParaRPr lang="en-US"/>
        </a:p>
      </dgm:t>
    </dgm:pt>
  </dgm:ptLst>
  <dgm:cxnLst>
    <dgm:cxn modelId="{740A2D25-CEEF-433C-BA42-DA7157D8492F}" srcId="{2D6A231B-A091-4E29-856B-9D51B8026CE0}" destId="{BE8F9056-ABCF-4CE9-860F-19E76BDB64F0}" srcOrd="1" destOrd="0" parTransId="{439FB831-67E9-446E-8B77-5CCC15075563}" sibTransId="{9B872D6E-DCA4-4607-B578-2BFEE022F792}"/>
    <dgm:cxn modelId="{D69876AD-243B-4621-ADB2-153893043F74}" srcId="{2D6A231B-A091-4E29-856B-9D51B8026CE0}" destId="{C610D0D8-3721-4F9B-B6CA-841CF1F9E855}" srcOrd="0" destOrd="0" parTransId="{A65F173C-D334-4996-81C9-BC5ABBD020E4}" sibTransId="{D596E693-2B9F-40CD-BEDD-39E39F177A86}"/>
    <dgm:cxn modelId="{D18A0502-72A2-4526-BE2A-27BC80FDF050}" type="presOf" srcId="{BE8F9056-ABCF-4CE9-860F-19E76BDB64F0}" destId="{18EC3622-09ED-4CA4-B1D8-07A67307DE61}" srcOrd="1" destOrd="0" presId="urn:microsoft.com/office/officeart/2005/8/layout/pyramid3"/>
    <dgm:cxn modelId="{23D24B76-C089-40A3-B75C-F0CB74274BC7}" type="presOf" srcId="{C610D0D8-3721-4F9B-B6CA-841CF1F9E855}" destId="{82E5D853-C18F-40F1-BEEB-757BAF7E6D29}" srcOrd="1" destOrd="0" presId="urn:microsoft.com/office/officeart/2005/8/layout/pyramid3"/>
    <dgm:cxn modelId="{4D7F2D83-41FE-4084-9463-E6D0A2992554}" type="presOf" srcId="{C0C01889-74E6-4EC6-A8F2-F8C4104FD783}" destId="{F0704C43-DEA8-450F-99F6-24DEFFF6AF72}" srcOrd="0" destOrd="0" presId="urn:microsoft.com/office/officeart/2005/8/layout/pyramid3"/>
    <dgm:cxn modelId="{9CCB686E-8EF9-4E04-B200-38183A66C787}" type="presOf" srcId="{C610D0D8-3721-4F9B-B6CA-841CF1F9E855}" destId="{3234CA90-BE51-4F83-9A99-CD0D86001325}" srcOrd="0" destOrd="0" presId="urn:microsoft.com/office/officeart/2005/8/layout/pyramid3"/>
    <dgm:cxn modelId="{3500367C-03D0-4D53-9B13-5EFD81DE0BD3}" type="presOf" srcId="{BE8F9056-ABCF-4CE9-860F-19E76BDB64F0}" destId="{EB25A7B9-0279-4247-82D0-F55DD27939A5}" srcOrd="0" destOrd="0" presId="urn:microsoft.com/office/officeart/2005/8/layout/pyramid3"/>
    <dgm:cxn modelId="{2E53CDFE-CD28-49D2-BCC1-4C2CAD88A06D}" type="presOf" srcId="{C0C01889-74E6-4EC6-A8F2-F8C4104FD783}" destId="{70FCDC85-6A10-4612-B07A-A3C91285AA26}" srcOrd="1" destOrd="0" presId="urn:microsoft.com/office/officeart/2005/8/layout/pyramid3"/>
    <dgm:cxn modelId="{140CB0AD-52C9-4B33-AB87-BA89EBD1CFF3}" type="presOf" srcId="{2D6A231B-A091-4E29-856B-9D51B8026CE0}" destId="{7D3C063D-9C6E-43D3-85C6-A60AE63F3EB0}" srcOrd="0" destOrd="0" presId="urn:microsoft.com/office/officeart/2005/8/layout/pyramid3"/>
    <dgm:cxn modelId="{4F9AA696-4A49-4B66-A81E-7048D3AB4663}" srcId="{2D6A231B-A091-4E29-856B-9D51B8026CE0}" destId="{C0C01889-74E6-4EC6-A8F2-F8C4104FD783}" srcOrd="2" destOrd="0" parTransId="{27BA1A4D-0345-4532-ACEB-978E29615C78}" sibTransId="{D671BD8C-4489-42C9-9A8E-61A599F17B8A}"/>
    <dgm:cxn modelId="{04592657-1FAD-4399-95E0-77EAC2EC736B}" type="presParOf" srcId="{7D3C063D-9C6E-43D3-85C6-A60AE63F3EB0}" destId="{EDD780F0-25CC-46E1-9234-7C03F091EB6C}" srcOrd="0" destOrd="0" presId="urn:microsoft.com/office/officeart/2005/8/layout/pyramid3"/>
    <dgm:cxn modelId="{47DF1CD3-77B6-4816-B3DF-0074BC7399A4}" type="presParOf" srcId="{EDD780F0-25CC-46E1-9234-7C03F091EB6C}" destId="{3234CA90-BE51-4F83-9A99-CD0D86001325}" srcOrd="0" destOrd="0" presId="urn:microsoft.com/office/officeart/2005/8/layout/pyramid3"/>
    <dgm:cxn modelId="{2F51BE43-C380-435E-8F62-409F4BB8E8A6}" type="presParOf" srcId="{EDD780F0-25CC-46E1-9234-7C03F091EB6C}" destId="{82E5D853-C18F-40F1-BEEB-757BAF7E6D29}" srcOrd="1" destOrd="0" presId="urn:microsoft.com/office/officeart/2005/8/layout/pyramid3"/>
    <dgm:cxn modelId="{8845E681-8C7F-4650-AB19-E7087A1BAA7C}" type="presParOf" srcId="{7D3C063D-9C6E-43D3-85C6-A60AE63F3EB0}" destId="{9C511B35-3909-4EDA-B785-E06F96241B35}" srcOrd="1" destOrd="0" presId="urn:microsoft.com/office/officeart/2005/8/layout/pyramid3"/>
    <dgm:cxn modelId="{22FE1583-60F1-4A27-B3D1-05DFDDA387B2}" type="presParOf" srcId="{9C511B35-3909-4EDA-B785-E06F96241B35}" destId="{EB25A7B9-0279-4247-82D0-F55DD27939A5}" srcOrd="0" destOrd="0" presId="urn:microsoft.com/office/officeart/2005/8/layout/pyramid3"/>
    <dgm:cxn modelId="{902F2AAB-4807-4AF5-BF7B-E6D5C0FC2D5B}" type="presParOf" srcId="{9C511B35-3909-4EDA-B785-E06F96241B35}" destId="{18EC3622-09ED-4CA4-B1D8-07A67307DE61}" srcOrd="1" destOrd="0" presId="urn:microsoft.com/office/officeart/2005/8/layout/pyramid3"/>
    <dgm:cxn modelId="{48E82380-EBBF-4837-99FB-89D12CBEF735}" type="presParOf" srcId="{7D3C063D-9C6E-43D3-85C6-A60AE63F3EB0}" destId="{E3466619-EC10-4659-80D2-429ACAC4AF30}" srcOrd="2" destOrd="0" presId="urn:microsoft.com/office/officeart/2005/8/layout/pyramid3"/>
    <dgm:cxn modelId="{3D7625F6-81F9-43CC-A3EE-DF7CAA045A8D}" type="presParOf" srcId="{E3466619-EC10-4659-80D2-429ACAC4AF30}" destId="{F0704C43-DEA8-450F-99F6-24DEFFF6AF72}" srcOrd="0" destOrd="0" presId="urn:microsoft.com/office/officeart/2005/8/layout/pyramid3"/>
    <dgm:cxn modelId="{09C54B81-0B4B-41E1-8695-66AF9F8A768F}" type="presParOf" srcId="{E3466619-EC10-4659-80D2-429ACAC4AF30}" destId="{70FCDC85-6A10-4612-B07A-A3C91285AA26}"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E55576-64F7-438B-8E3B-5856B65AB05D}" type="doc">
      <dgm:prSet loTypeId="urn:microsoft.com/office/officeart/2005/8/layout/pyramid3" loCatId="pyramid" qsTypeId="urn:microsoft.com/office/officeart/2005/8/quickstyle/simple1" qsCatId="simple" csTypeId="urn:microsoft.com/office/officeart/2005/8/colors/accent1_2" csCatId="accent1" phldr="1"/>
      <dgm:spPr/>
    </dgm:pt>
    <dgm:pt modelId="{3EC83064-2D69-40DD-B960-884A2E062CDA}">
      <dgm:prSet phldrT="[Text]"/>
      <dgm:spPr>
        <a:solidFill>
          <a:schemeClr val="accent1">
            <a:lumMod val="75000"/>
          </a:schemeClr>
        </a:solidFill>
      </dgm:spPr>
      <dgm:t>
        <a:bodyPr/>
        <a:lstStyle/>
        <a:p>
          <a:r>
            <a:rPr lang="en-US" dirty="0" smtClean="0"/>
            <a:t>Reflection</a:t>
          </a:r>
        </a:p>
        <a:p>
          <a:r>
            <a:rPr lang="en-US" dirty="0" smtClean="0"/>
            <a:t>Critical review</a:t>
          </a:r>
        </a:p>
        <a:p>
          <a:r>
            <a:rPr lang="en-US" dirty="0" smtClean="0"/>
            <a:t>Documentation</a:t>
          </a:r>
          <a:endParaRPr lang="en-US" dirty="0"/>
        </a:p>
      </dgm:t>
    </dgm:pt>
    <dgm:pt modelId="{7380C44B-3DF2-461D-917D-2540066CBDD7}" type="parTrans" cxnId="{1BBAC49B-192F-456C-A24F-CEF3484A0C6D}">
      <dgm:prSet/>
      <dgm:spPr/>
      <dgm:t>
        <a:bodyPr/>
        <a:lstStyle/>
        <a:p>
          <a:endParaRPr lang="en-US"/>
        </a:p>
      </dgm:t>
    </dgm:pt>
    <dgm:pt modelId="{69CB4692-0B99-4C45-B48C-755023BEC058}" type="sibTrans" cxnId="{1BBAC49B-192F-456C-A24F-CEF3484A0C6D}">
      <dgm:prSet/>
      <dgm:spPr/>
      <dgm:t>
        <a:bodyPr/>
        <a:lstStyle/>
        <a:p>
          <a:endParaRPr lang="en-US"/>
        </a:p>
      </dgm:t>
    </dgm:pt>
    <dgm:pt modelId="{DAEAD66C-6F6C-4D69-85C6-844842565E5D}" type="pres">
      <dgm:prSet presAssocID="{42E55576-64F7-438B-8E3B-5856B65AB05D}" presName="Name0" presStyleCnt="0">
        <dgm:presLayoutVars>
          <dgm:dir/>
          <dgm:animLvl val="lvl"/>
          <dgm:resizeHandles val="exact"/>
        </dgm:presLayoutVars>
      </dgm:prSet>
      <dgm:spPr/>
    </dgm:pt>
    <dgm:pt modelId="{5DD4D4A4-218F-4C8B-81E2-9D9E472E50BD}" type="pres">
      <dgm:prSet presAssocID="{3EC83064-2D69-40DD-B960-884A2E062CDA}" presName="Name8" presStyleCnt="0"/>
      <dgm:spPr/>
    </dgm:pt>
    <dgm:pt modelId="{BE16C2CA-D412-4D5C-823B-B29562F6BC6B}" type="pres">
      <dgm:prSet presAssocID="{3EC83064-2D69-40DD-B960-884A2E062CDA}" presName="level" presStyleLbl="node1" presStyleIdx="0" presStyleCnt="1">
        <dgm:presLayoutVars>
          <dgm:chMax val="1"/>
          <dgm:bulletEnabled val="1"/>
        </dgm:presLayoutVars>
      </dgm:prSet>
      <dgm:spPr/>
      <dgm:t>
        <a:bodyPr/>
        <a:lstStyle/>
        <a:p>
          <a:endParaRPr lang="en-US"/>
        </a:p>
      </dgm:t>
    </dgm:pt>
    <dgm:pt modelId="{E669A778-23F8-46A1-B6F7-3A61ABD04741}" type="pres">
      <dgm:prSet presAssocID="{3EC83064-2D69-40DD-B960-884A2E062CDA}" presName="levelTx" presStyleLbl="revTx" presStyleIdx="0" presStyleCnt="0">
        <dgm:presLayoutVars>
          <dgm:chMax val="1"/>
          <dgm:bulletEnabled val="1"/>
        </dgm:presLayoutVars>
      </dgm:prSet>
      <dgm:spPr/>
      <dgm:t>
        <a:bodyPr/>
        <a:lstStyle/>
        <a:p>
          <a:endParaRPr lang="en-US"/>
        </a:p>
      </dgm:t>
    </dgm:pt>
  </dgm:ptLst>
  <dgm:cxnLst>
    <dgm:cxn modelId="{FFCD2EEC-90C1-46BB-9FEF-3367BC13151F}" type="presOf" srcId="{3EC83064-2D69-40DD-B960-884A2E062CDA}" destId="{E669A778-23F8-46A1-B6F7-3A61ABD04741}" srcOrd="1" destOrd="0" presId="urn:microsoft.com/office/officeart/2005/8/layout/pyramid3"/>
    <dgm:cxn modelId="{1BBAC49B-192F-456C-A24F-CEF3484A0C6D}" srcId="{42E55576-64F7-438B-8E3B-5856B65AB05D}" destId="{3EC83064-2D69-40DD-B960-884A2E062CDA}" srcOrd="0" destOrd="0" parTransId="{7380C44B-3DF2-461D-917D-2540066CBDD7}" sibTransId="{69CB4692-0B99-4C45-B48C-755023BEC058}"/>
    <dgm:cxn modelId="{2184EC2A-9A2A-456C-9277-9E318FBEA04D}" type="presOf" srcId="{42E55576-64F7-438B-8E3B-5856B65AB05D}" destId="{DAEAD66C-6F6C-4D69-85C6-844842565E5D}" srcOrd="0" destOrd="0" presId="urn:microsoft.com/office/officeart/2005/8/layout/pyramid3"/>
    <dgm:cxn modelId="{B386D0D3-D365-4978-9AE3-F5FCAD389068}" type="presOf" srcId="{3EC83064-2D69-40DD-B960-884A2E062CDA}" destId="{BE16C2CA-D412-4D5C-823B-B29562F6BC6B}" srcOrd="0" destOrd="0" presId="urn:microsoft.com/office/officeart/2005/8/layout/pyramid3"/>
    <dgm:cxn modelId="{887722D3-8F4F-4632-8F7D-43A67571A8D8}" type="presParOf" srcId="{DAEAD66C-6F6C-4D69-85C6-844842565E5D}" destId="{5DD4D4A4-218F-4C8B-81E2-9D9E472E50BD}" srcOrd="0" destOrd="0" presId="urn:microsoft.com/office/officeart/2005/8/layout/pyramid3"/>
    <dgm:cxn modelId="{B9C4E207-C770-4037-AF4F-3C138CDF20C2}" type="presParOf" srcId="{5DD4D4A4-218F-4C8B-81E2-9D9E472E50BD}" destId="{BE16C2CA-D412-4D5C-823B-B29562F6BC6B}" srcOrd="0" destOrd="0" presId="urn:microsoft.com/office/officeart/2005/8/layout/pyramid3"/>
    <dgm:cxn modelId="{75D605E4-715A-4630-89C3-613FD02A03D8}" type="presParOf" srcId="{5DD4D4A4-218F-4C8B-81E2-9D9E472E50BD}" destId="{E669A778-23F8-46A1-B6F7-3A61ABD04741}"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FB47A5-645D-4A29-AAF1-2CE5EDB7FA9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333844C-0885-444E-B03E-AAE1808B9C44}">
      <dgm:prSet phldrT="[Text]"/>
      <dgm:spPr/>
      <dgm:t>
        <a:bodyPr/>
        <a:lstStyle/>
        <a:p>
          <a:r>
            <a:rPr lang="en-US" dirty="0" smtClean="0"/>
            <a:t>Self- your own perceptions</a:t>
          </a:r>
          <a:endParaRPr lang="en-US" dirty="0"/>
        </a:p>
      </dgm:t>
    </dgm:pt>
    <dgm:pt modelId="{C90298C0-9FD7-45EC-A492-FE57F3BEB600}" type="parTrans" cxnId="{EA6B6156-F497-4A81-9C07-64944FB8D265}">
      <dgm:prSet/>
      <dgm:spPr/>
      <dgm:t>
        <a:bodyPr/>
        <a:lstStyle/>
        <a:p>
          <a:endParaRPr lang="en-US"/>
        </a:p>
      </dgm:t>
    </dgm:pt>
    <dgm:pt modelId="{54142477-1D7A-45A3-AEB1-521CC5E9ACF5}" type="sibTrans" cxnId="{EA6B6156-F497-4A81-9C07-64944FB8D265}">
      <dgm:prSet/>
      <dgm:spPr/>
      <dgm:t>
        <a:bodyPr/>
        <a:lstStyle/>
        <a:p>
          <a:endParaRPr lang="en-US"/>
        </a:p>
      </dgm:t>
    </dgm:pt>
    <dgm:pt modelId="{B5A6292A-C095-4A06-ABAE-A04D35ACDB37}">
      <dgm:prSet phldrT="[Text]"/>
      <dgm:spPr/>
      <dgm:t>
        <a:bodyPr/>
        <a:lstStyle/>
        <a:p>
          <a:r>
            <a:rPr lang="en-US" dirty="0" smtClean="0"/>
            <a:t>Students</a:t>
          </a:r>
          <a:endParaRPr lang="en-US" dirty="0"/>
        </a:p>
      </dgm:t>
    </dgm:pt>
    <dgm:pt modelId="{4FA9EFA0-7C06-4232-BCD9-444DEEEAC86F}" type="parTrans" cxnId="{822CF961-6748-492F-A22F-8E7646E30593}">
      <dgm:prSet/>
      <dgm:spPr/>
      <dgm:t>
        <a:bodyPr/>
        <a:lstStyle/>
        <a:p>
          <a:endParaRPr lang="en-US"/>
        </a:p>
      </dgm:t>
    </dgm:pt>
    <dgm:pt modelId="{6FEFD368-872A-4CB6-AADE-2BE829B05ED8}" type="sibTrans" cxnId="{822CF961-6748-492F-A22F-8E7646E30593}">
      <dgm:prSet/>
      <dgm:spPr/>
      <dgm:t>
        <a:bodyPr/>
        <a:lstStyle/>
        <a:p>
          <a:endParaRPr lang="en-US"/>
        </a:p>
      </dgm:t>
    </dgm:pt>
    <dgm:pt modelId="{EE014647-E07F-42EA-9522-AA1D0D0AC4CC}">
      <dgm:prSet phldrT="[Text]"/>
      <dgm:spPr/>
      <dgm:t>
        <a:bodyPr/>
        <a:lstStyle/>
        <a:p>
          <a:r>
            <a:rPr lang="en-US" dirty="0" smtClean="0"/>
            <a:t>Peers/ chair</a:t>
          </a:r>
          <a:endParaRPr lang="en-US" dirty="0"/>
        </a:p>
      </dgm:t>
    </dgm:pt>
    <dgm:pt modelId="{7E744537-9A05-4B5E-B637-9C41E378AC39}" type="parTrans" cxnId="{0F77ADA6-8C44-4A3C-B0DA-B195D8E41EDA}">
      <dgm:prSet/>
      <dgm:spPr/>
      <dgm:t>
        <a:bodyPr/>
        <a:lstStyle/>
        <a:p>
          <a:endParaRPr lang="en-US"/>
        </a:p>
      </dgm:t>
    </dgm:pt>
    <dgm:pt modelId="{D2EA5494-AFC8-4EAA-9412-8F41499BC1FD}" type="sibTrans" cxnId="{0F77ADA6-8C44-4A3C-B0DA-B195D8E41EDA}">
      <dgm:prSet/>
      <dgm:spPr/>
      <dgm:t>
        <a:bodyPr/>
        <a:lstStyle/>
        <a:p>
          <a:endParaRPr lang="en-US"/>
        </a:p>
      </dgm:t>
    </dgm:pt>
    <dgm:pt modelId="{5285183F-671C-4753-A1B6-79F9384B83DD}" type="pres">
      <dgm:prSet presAssocID="{A1FB47A5-645D-4A29-AAF1-2CE5EDB7FA9B}" presName="Name0" presStyleCnt="0">
        <dgm:presLayoutVars>
          <dgm:chMax val="7"/>
          <dgm:chPref val="7"/>
          <dgm:dir/>
        </dgm:presLayoutVars>
      </dgm:prSet>
      <dgm:spPr/>
      <dgm:t>
        <a:bodyPr/>
        <a:lstStyle/>
        <a:p>
          <a:endParaRPr lang="en-US"/>
        </a:p>
      </dgm:t>
    </dgm:pt>
    <dgm:pt modelId="{25B6D607-ED09-4D33-8A55-C062CA2B251C}" type="pres">
      <dgm:prSet presAssocID="{A1FB47A5-645D-4A29-AAF1-2CE5EDB7FA9B}" presName="Name1" presStyleCnt="0"/>
      <dgm:spPr/>
    </dgm:pt>
    <dgm:pt modelId="{BCFE26BD-2BC6-4FE2-825F-EE5BB31249C3}" type="pres">
      <dgm:prSet presAssocID="{A1FB47A5-645D-4A29-AAF1-2CE5EDB7FA9B}" presName="cycle" presStyleCnt="0"/>
      <dgm:spPr/>
    </dgm:pt>
    <dgm:pt modelId="{22CC7ABE-D7DD-4605-A686-CED015074151}" type="pres">
      <dgm:prSet presAssocID="{A1FB47A5-645D-4A29-AAF1-2CE5EDB7FA9B}" presName="srcNode" presStyleLbl="node1" presStyleIdx="0" presStyleCnt="3"/>
      <dgm:spPr/>
    </dgm:pt>
    <dgm:pt modelId="{EC80D481-03ED-4561-9A4D-36CA9EF2DDB3}" type="pres">
      <dgm:prSet presAssocID="{A1FB47A5-645D-4A29-AAF1-2CE5EDB7FA9B}" presName="conn" presStyleLbl="parChTrans1D2" presStyleIdx="0" presStyleCnt="1"/>
      <dgm:spPr/>
      <dgm:t>
        <a:bodyPr/>
        <a:lstStyle/>
        <a:p>
          <a:endParaRPr lang="en-US"/>
        </a:p>
      </dgm:t>
    </dgm:pt>
    <dgm:pt modelId="{D7D3240D-506B-453B-B353-FAA700F2EF94}" type="pres">
      <dgm:prSet presAssocID="{A1FB47A5-645D-4A29-AAF1-2CE5EDB7FA9B}" presName="extraNode" presStyleLbl="node1" presStyleIdx="0" presStyleCnt="3"/>
      <dgm:spPr/>
    </dgm:pt>
    <dgm:pt modelId="{CB761D87-AD55-43E4-9AA0-92587099F38F}" type="pres">
      <dgm:prSet presAssocID="{A1FB47A5-645D-4A29-AAF1-2CE5EDB7FA9B}" presName="dstNode" presStyleLbl="node1" presStyleIdx="0" presStyleCnt="3"/>
      <dgm:spPr/>
    </dgm:pt>
    <dgm:pt modelId="{83F2CBB0-3688-4294-A03F-7BEB0185328C}" type="pres">
      <dgm:prSet presAssocID="{C333844C-0885-444E-B03E-AAE1808B9C44}" presName="text_1" presStyleLbl="node1" presStyleIdx="0" presStyleCnt="3">
        <dgm:presLayoutVars>
          <dgm:bulletEnabled val="1"/>
        </dgm:presLayoutVars>
      </dgm:prSet>
      <dgm:spPr/>
      <dgm:t>
        <a:bodyPr/>
        <a:lstStyle/>
        <a:p>
          <a:endParaRPr lang="en-US"/>
        </a:p>
      </dgm:t>
    </dgm:pt>
    <dgm:pt modelId="{64278888-97E0-4E75-823C-F0B03B6CCDEF}" type="pres">
      <dgm:prSet presAssocID="{C333844C-0885-444E-B03E-AAE1808B9C44}" presName="accent_1" presStyleCnt="0"/>
      <dgm:spPr/>
    </dgm:pt>
    <dgm:pt modelId="{CB3A447E-2DF4-471F-B647-1BD4819B0CF3}" type="pres">
      <dgm:prSet presAssocID="{C333844C-0885-444E-B03E-AAE1808B9C44}" presName="accentRepeatNode" presStyleLbl="solidFgAcc1" presStyleIdx="0" presStyleCnt="3"/>
      <dgm:spPr>
        <a:blipFill rotWithShape="0">
          <a:blip xmlns:r="http://schemas.openxmlformats.org/officeDocument/2006/relationships" r:embed="rId1"/>
          <a:stretch>
            <a:fillRect/>
          </a:stretch>
        </a:blipFill>
      </dgm:spPr>
    </dgm:pt>
    <dgm:pt modelId="{3D0FBCFF-1C3C-40E4-8C97-3B2AEB4E06AC}" type="pres">
      <dgm:prSet presAssocID="{B5A6292A-C095-4A06-ABAE-A04D35ACDB37}" presName="text_2" presStyleLbl="node1" presStyleIdx="1" presStyleCnt="3">
        <dgm:presLayoutVars>
          <dgm:bulletEnabled val="1"/>
        </dgm:presLayoutVars>
      </dgm:prSet>
      <dgm:spPr/>
      <dgm:t>
        <a:bodyPr/>
        <a:lstStyle/>
        <a:p>
          <a:endParaRPr lang="en-US"/>
        </a:p>
      </dgm:t>
    </dgm:pt>
    <dgm:pt modelId="{346AAF18-8F3F-4F92-8A06-21C71B36305C}" type="pres">
      <dgm:prSet presAssocID="{B5A6292A-C095-4A06-ABAE-A04D35ACDB37}" presName="accent_2" presStyleCnt="0"/>
      <dgm:spPr/>
    </dgm:pt>
    <dgm:pt modelId="{E8708674-4CA5-44E2-91E1-5D3B1FFE9A73}" type="pres">
      <dgm:prSet presAssocID="{B5A6292A-C095-4A06-ABAE-A04D35ACDB37}" presName="accentRepeatNode" presStyleLbl="solidFgAcc1" presStyleIdx="1" presStyleCnt="3"/>
      <dgm:spPr>
        <a:blipFill rotWithShape="0">
          <a:blip xmlns:r="http://schemas.openxmlformats.org/officeDocument/2006/relationships" r:embed="rId1"/>
          <a:stretch>
            <a:fillRect/>
          </a:stretch>
        </a:blipFill>
      </dgm:spPr>
    </dgm:pt>
    <dgm:pt modelId="{CE2CA787-42D1-438B-9B96-E050FA01931A}" type="pres">
      <dgm:prSet presAssocID="{EE014647-E07F-42EA-9522-AA1D0D0AC4CC}" presName="text_3" presStyleLbl="node1" presStyleIdx="2" presStyleCnt="3">
        <dgm:presLayoutVars>
          <dgm:bulletEnabled val="1"/>
        </dgm:presLayoutVars>
      </dgm:prSet>
      <dgm:spPr/>
      <dgm:t>
        <a:bodyPr/>
        <a:lstStyle/>
        <a:p>
          <a:endParaRPr lang="en-US"/>
        </a:p>
      </dgm:t>
    </dgm:pt>
    <dgm:pt modelId="{032DF07B-8AA9-4F70-8D69-F3083553FBCF}" type="pres">
      <dgm:prSet presAssocID="{EE014647-E07F-42EA-9522-AA1D0D0AC4CC}" presName="accent_3" presStyleCnt="0"/>
      <dgm:spPr/>
    </dgm:pt>
    <dgm:pt modelId="{CD2A0B29-13F6-484B-B079-01E5CDA4B23B}" type="pres">
      <dgm:prSet presAssocID="{EE014647-E07F-42EA-9522-AA1D0D0AC4CC}" presName="accentRepeatNode" presStyleLbl="solidFgAcc1" presStyleIdx="2" presStyleCnt="3"/>
      <dgm:spPr>
        <a:blipFill rotWithShape="0">
          <a:blip xmlns:r="http://schemas.openxmlformats.org/officeDocument/2006/relationships" r:embed="rId1"/>
          <a:stretch>
            <a:fillRect/>
          </a:stretch>
        </a:blipFill>
      </dgm:spPr>
    </dgm:pt>
  </dgm:ptLst>
  <dgm:cxnLst>
    <dgm:cxn modelId="{822CF961-6748-492F-A22F-8E7646E30593}" srcId="{A1FB47A5-645D-4A29-AAF1-2CE5EDB7FA9B}" destId="{B5A6292A-C095-4A06-ABAE-A04D35ACDB37}" srcOrd="1" destOrd="0" parTransId="{4FA9EFA0-7C06-4232-BCD9-444DEEEAC86F}" sibTransId="{6FEFD368-872A-4CB6-AADE-2BE829B05ED8}"/>
    <dgm:cxn modelId="{4620AB6A-AB29-4E2B-88D0-02084D8CB5E6}" type="presOf" srcId="{B5A6292A-C095-4A06-ABAE-A04D35ACDB37}" destId="{3D0FBCFF-1C3C-40E4-8C97-3B2AEB4E06AC}" srcOrd="0" destOrd="0" presId="urn:microsoft.com/office/officeart/2008/layout/VerticalCurvedList"/>
    <dgm:cxn modelId="{22F1105F-7314-4990-A9BA-4226665C55F4}" type="presOf" srcId="{A1FB47A5-645D-4A29-AAF1-2CE5EDB7FA9B}" destId="{5285183F-671C-4753-A1B6-79F9384B83DD}" srcOrd="0" destOrd="0" presId="urn:microsoft.com/office/officeart/2008/layout/VerticalCurvedList"/>
    <dgm:cxn modelId="{3E1E8C41-022E-43C9-8A53-CE70EC4DDE36}" type="presOf" srcId="{54142477-1D7A-45A3-AEB1-521CC5E9ACF5}" destId="{EC80D481-03ED-4561-9A4D-36CA9EF2DDB3}" srcOrd="0" destOrd="0" presId="urn:microsoft.com/office/officeart/2008/layout/VerticalCurvedList"/>
    <dgm:cxn modelId="{BA76EBF1-7755-4D6B-8CFC-F99A932ED9CD}" type="presOf" srcId="{EE014647-E07F-42EA-9522-AA1D0D0AC4CC}" destId="{CE2CA787-42D1-438B-9B96-E050FA01931A}" srcOrd="0" destOrd="0" presId="urn:microsoft.com/office/officeart/2008/layout/VerticalCurvedList"/>
    <dgm:cxn modelId="{EB1A6240-F538-4248-B696-439FD4A4B36A}" type="presOf" srcId="{C333844C-0885-444E-B03E-AAE1808B9C44}" destId="{83F2CBB0-3688-4294-A03F-7BEB0185328C}" srcOrd="0" destOrd="0" presId="urn:microsoft.com/office/officeart/2008/layout/VerticalCurvedList"/>
    <dgm:cxn modelId="{0F77ADA6-8C44-4A3C-B0DA-B195D8E41EDA}" srcId="{A1FB47A5-645D-4A29-AAF1-2CE5EDB7FA9B}" destId="{EE014647-E07F-42EA-9522-AA1D0D0AC4CC}" srcOrd="2" destOrd="0" parTransId="{7E744537-9A05-4B5E-B637-9C41E378AC39}" sibTransId="{D2EA5494-AFC8-4EAA-9412-8F41499BC1FD}"/>
    <dgm:cxn modelId="{EA6B6156-F497-4A81-9C07-64944FB8D265}" srcId="{A1FB47A5-645D-4A29-AAF1-2CE5EDB7FA9B}" destId="{C333844C-0885-444E-B03E-AAE1808B9C44}" srcOrd="0" destOrd="0" parTransId="{C90298C0-9FD7-45EC-A492-FE57F3BEB600}" sibTransId="{54142477-1D7A-45A3-AEB1-521CC5E9ACF5}"/>
    <dgm:cxn modelId="{D288868F-42AB-4920-B1CA-8E0720F7F46B}" type="presParOf" srcId="{5285183F-671C-4753-A1B6-79F9384B83DD}" destId="{25B6D607-ED09-4D33-8A55-C062CA2B251C}" srcOrd="0" destOrd="0" presId="urn:microsoft.com/office/officeart/2008/layout/VerticalCurvedList"/>
    <dgm:cxn modelId="{FFAA9C64-71DA-48F8-AF81-CE6FD9749626}" type="presParOf" srcId="{25B6D607-ED09-4D33-8A55-C062CA2B251C}" destId="{BCFE26BD-2BC6-4FE2-825F-EE5BB31249C3}" srcOrd="0" destOrd="0" presId="urn:microsoft.com/office/officeart/2008/layout/VerticalCurvedList"/>
    <dgm:cxn modelId="{2EBBC8BD-DA4D-4BC8-B522-E0C346FFF91E}" type="presParOf" srcId="{BCFE26BD-2BC6-4FE2-825F-EE5BB31249C3}" destId="{22CC7ABE-D7DD-4605-A686-CED015074151}" srcOrd="0" destOrd="0" presId="urn:microsoft.com/office/officeart/2008/layout/VerticalCurvedList"/>
    <dgm:cxn modelId="{04CA49B7-CF2B-4D5B-924A-07D987A52DF7}" type="presParOf" srcId="{BCFE26BD-2BC6-4FE2-825F-EE5BB31249C3}" destId="{EC80D481-03ED-4561-9A4D-36CA9EF2DDB3}" srcOrd="1" destOrd="0" presId="urn:microsoft.com/office/officeart/2008/layout/VerticalCurvedList"/>
    <dgm:cxn modelId="{3C55F03A-5FBA-48D7-B291-26FC2294DCF0}" type="presParOf" srcId="{BCFE26BD-2BC6-4FE2-825F-EE5BB31249C3}" destId="{D7D3240D-506B-453B-B353-FAA700F2EF94}" srcOrd="2" destOrd="0" presId="urn:microsoft.com/office/officeart/2008/layout/VerticalCurvedList"/>
    <dgm:cxn modelId="{CCA714F0-D5EE-4719-AF0C-0FA0222DC546}" type="presParOf" srcId="{BCFE26BD-2BC6-4FE2-825F-EE5BB31249C3}" destId="{CB761D87-AD55-43E4-9AA0-92587099F38F}" srcOrd="3" destOrd="0" presId="urn:microsoft.com/office/officeart/2008/layout/VerticalCurvedList"/>
    <dgm:cxn modelId="{B7482130-0ED9-408B-9AF3-5E4BC794BBE3}" type="presParOf" srcId="{25B6D607-ED09-4D33-8A55-C062CA2B251C}" destId="{83F2CBB0-3688-4294-A03F-7BEB0185328C}" srcOrd="1" destOrd="0" presId="urn:microsoft.com/office/officeart/2008/layout/VerticalCurvedList"/>
    <dgm:cxn modelId="{2610BCD2-567F-4CBB-9B28-96FF6CE6E9F0}" type="presParOf" srcId="{25B6D607-ED09-4D33-8A55-C062CA2B251C}" destId="{64278888-97E0-4E75-823C-F0B03B6CCDEF}" srcOrd="2" destOrd="0" presId="urn:microsoft.com/office/officeart/2008/layout/VerticalCurvedList"/>
    <dgm:cxn modelId="{92140A58-6379-4911-A0BB-7F82529B2699}" type="presParOf" srcId="{64278888-97E0-4E75-823C-F0B03B6CCDEF}" destId="{CB3A447E-2DF4-471F-B647-1BD4819B0CF3}" srcOrd="0" destOrd="0" presId="urn:microsoft.com/office/officeart/2008/layout/VerticalCurvedList"/>
    <dgm:cxn modelId="{94C1F695-6730-462B-BA0E-7DAEE8C9D09C}" type="presParOf" srcId="{25B6D607-ED09-4D33-8A55-C062CA2B251C}" destId="{3D0FBCFF-1C3C-40E4-8C97-3B2AEB4E06AC}" srcOrd="3" destOrd="0" presId="urn:microsoft.com/office/officeart/2008/layout/VerticalCurvedList"/>
    <dgm:cxn modelId="{CFB96458-BCD8-4EAD-8A44-BC79CEA1AC83}" type="presParOf" srcId="{25B6D607-ED09-4D33-8A55-C062CA2B251C}" destId="{346AAF18-8F3F-4F92-8A06-21C71B36305C}" srcOrd="4" destOrd="0" presId="urn:microsoft.com/office/officeart/2008/layout/VerticalCurvedList"/>
    <dgm:cxn modelId="{8C3A9062-0B64-4DFA-9A15-50BA5EDF8236}" type="presParOf" srcId="{346AAF18-8F3F-4F92-8A06-21C71B36305C}" destId="{E8708674-4CA5-44E2-91E1-5D3B1FFE9A73}" srcOrd="0" destOrd="0" presId="urn:microsoft.com/office/officeart/2008/layout/VerticalCurvedList"/>
    <dgm:cxn modelId="{C496DFFE-7A6F-4F42-95C1-7E9418BA7753}" type="presParOf" srcId="{25B6D607-ED09-4D33-8A55-C062CA2B251C}" destId="{CE2CA787-42D1-438B-9B96-E050FA01931A}" srcOrd="5" destOrd="0" presId="urn:microsoft.com/office/officeart/2008/layout/VerticalCurvedList"/>
    <dgm:cxn modelId="{939F372B-ED04-443A-9AE1-A5893F58584C}" type="presParOf" srcId="{25B6D607-ED09-4D33-8A55-C062CA2B251C}" destId="{032DF07B-8AA9-4F70-8D69-F3083553FBCF}" srcOrd="6" destOrd="0" presId="urn:microsoft.com/office/officeart/2008/layout/VerticalCurvedList"/>
    <dgm:cxn modelId="{368C8ADA-49F5-42F1-B4CE-E509901DB26D}" type="presParOf" srcId="{032DF07B-8AA9-4F70-8D69-F3083553FBCF}" destId="{CD2A0B29-13F6-484B-B079-01E5CDA4B23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427FFD-EF60-4A82-BEF8-7C4864A1ACB8}" type="doc">
      <dgm:prSet loTypeId="urn:microsoft.com/office/officeart/2005/8/layout/pyramid3" loCatId="pyramid" qsTypeId="urn:microsoft.com/office/officeart/2005/8/quickstyle/simple1" qsCatId="simple" csTypeId="urn:microsoft.com/office/officeart/2005/8/colors/colorful4" csCatId="colorful" phldr="1"/>
      <dgm:spPr/>
    </dgm:pt>
    <dgm:pt modelId="{DD2B8902-85E4-4430-8373-CF086ABBBC89}">
      <dgm:prSet phldrT="[Text]"/>
      <dgm:spPr/>
      <dgm:t>
        <a:bodyPr/>
        <a:lstStyle/>
        <a:p>
          <a:r>
            <a:rPr lang="en-US" dirty="0" smtClean="0"/>
            <a:t>Rigorous study of your teaching</a:t>
          </a:r>
          <a:endParaRPr lang="en-US" dirty="0"/>
        </a:p>
      </dgm:t>
    </dgm:pt>
    <dgm:pt modelId="{BF18B144-9404-4DFB-A07C-A3FC34FC2A9A}" type="parTrans" cxnId="{33D85EFA-38D6-4411-BABA-AC6E7C42740A}">
      <dgm:prSet/>
      <dgm:spPr/>
      <dgm:t>
        <a:bodyPr/>
        <a:lstStyle/>
        <a:p>
          <a:endParaRPr lang="en-US"/>
        </a:p>
      </dgm:t>
    </dgm:pt>
    <dgm:pt modelId="{A9125A33-9CCD-47F5-86A6-A1D33C93CDC5}" type="sibTrans" cxnId="{33D85EFA-38D6-4411-BABA-AC6E7C42740A}">
      <dgm:prSet/>
      <dgm:spPr/>
      <dgm:t>
        <a:bodyPr/>
        <a:lstStyle/>
        <a:p>
          <a:endParaRPr lang="en-US"/>
        </a:p>
      </dgm:t>
    </dgm:pt>
    <dgm:pt modelId="{FCC818E9-5C02-4CAA-B7FD-33B3357AA7FE}">
      <dgm:prSet phldrT="[Text]"/>
      <dgm:spPr/>
      <dgm:t>
        <a:bodyPr/>
        <a:lstStyle/>
        <a:p>
          <a:r>
            <a:rPr lang="en-US" dirty="0" smtClean="0"/>
            <a:t>Evidence-based literature or your own data </a:t>
          </a:r>
          <a:endParaRPr lang="en-US" dirty="0"/>
        </a:p>
      </dgm:t>
    </dgm:pt>
    <dgm:pt modelId="{4F616827-05A3-48DA-9011-C52F45DC95F8}" type="parTrans" cxnId="{C023A24A-4C56-44C2-BD8A-9CCD0942118A}">
      <dgm:prSet/>
      <dgm:spPr/>
      <dgm:t>
        <a:bodyPr/>
        <a:lstStyle/>
        <a:p>
          <a:endParaRPr lang="en-US"/>
        </a:p>
      </dgm:t>
    </dgm:pt>
    <dgm:pt modelId="{CE847A94-61C8-4148-BCE8-B7D5EDD27F1E}" type="sibTrans" cxnId="{C023A24A-4C56-44C2-BD8A-9CCD0942118A}">
      <dgm:prSet/>
      <dgm:spPr/>
      <dgm:t>
        <a:bodyPr/>
        <a:lstStyle/>
        <a:p>
          <a:endParaRPr lang="en-US"/>
        </a:p>
      </dgm:t>
    </dgm:pt>
    <dgm:pt modelId="{F6D480E5-BA78-44FC-94D7-728AA0616937}">
      <dgm:prSet phldrT="[Text]"/>
      <dgm:spPr/>
      <dgm:t>
        <a:bodyPr/>
        <a:lstStyle/>
        <a:p>
          <a:r>
            <a:rPr lang="en-US" dirty="0" smtClean="0"/>
            <a:t>Critical reflection</a:t>
          </a:r>
          <a:endParaRPr lang="en-US" dirty="0"/>
        </a:p>
      </dgm:t>
    </dgm:pt>
    <dgm:pt modelId="{EBBEA5DC-919D-4755-87FC-C55A1B6AB4B6}" type="parTrans" cxnId="{D7A28067-792A-4EAC-86BE-1C92C5F7BA31}">
      <dgm:prSet/>
      <dgm:spPr/>
      <dgm:t>
        <a:bodyPr/>
        <a:lstStyle/>
        <a:p>
          <a:endParaRPr lang="en-US"/>
        </a:p>
      </dgm:t>
    </dgm:pt>
    <dgm:pt modelId="{838EF823-2440-4153-A971-BC4820D82D81}" type="sibTrans" cxnId="{D7A28067-792A-4EAC-86BE-1C92C5F7BA31}">
      <dgm:prSet/>
      <dgm:spPr/>
      <dgm:t>
        <a:bodyPr/>
        <a:lstStyle/>
        <a:p>
          <a:endParaRPr lang="en-US"/>
        </a:p>
      </dgm:t>
    </dgm:pt>
    <dgm:pt modelId="{B348CD83-5CED-4685-8E7A-64CEDBB6E592}" type="pres">
      <dgm:prSet presAssocID="{D0427FFD-EF60-4A82-BEF8-7C4864A1ACB8}" presName="Name0" presStyleCnt="0">
        <dgm:presLayoutVars>
          <dgm:dir/>
          <dgm:animLvl val="lvl"/>
          <dgm:resizeHandles val="exact"/>
        </dgm:presLayoutVars>
      </dgm:prSet>
      <dgm:spPr/>
    </dgm:pt>
    <dgm:pt modelId="{16AC44C8-F2C6-4A1C-ADB7-14D6708CC66D}" type="pres">
      <dgm:prSet presAssocID="{DD2B8902-85E4-4430-8373-CF086ABBBC89}" presName="Name8" presStyleCnt="0"/>
      <dgm:spPr/>
    </dgm:pt>
    <dgm:pt modelId="{31014498-1968-4AB8-9974-8492C0A56153}" type="pres">
      <dgm:prSet presAssocID="{DD2B8902-85E4-4430-8373-CF086ABBBC89}" presName="level" presStyleLbl="node1" presStyleIdx="0" presStyleCnt="3">
        <dgm:presLayoutVars>
          <dgm:chMax val="1"/>
          <dgm:bulletEnabled val="1"/>
        </dgm:presLayoutVars>
      </dgm:prSet>
      <dgm:spPr/>
      <dgm:t>
        <a:bodyPr/>
        <a:lstStyle/>
        <a:p>
          <a:endParaRPr lang="en-US"/>
        </a:p>
      </dgm:t>
    </dgm:pt>
    <dgm:pt modelId="{1785A04B-A385-45B6-9EEE-E4583D9AB55B}" type="pres">
      <dgm:prSet presAssocID="{DD2B8902-85E4-4430-8373-CF086ABBBC89}" presName="levelTx" presStyleLbl="revTx" presStyleIdx="0" presStyleCnt="0">
        <dgm:presLayoutVars>
          <dgm:chMax val="1"/>
          <dgm:bulletEnabled val="1"/>
        </dgm:presLayoutVars>
      </dgm:prSet>
      <dgm:spPr/>
      <dgm:t>
        <a:bodyPr/>
        <a:lstStyle/>
        <a:p>
          <a:endParaRPr lang="en-US"/>
        </a:p>
      </dgm:t>
    </dgm:pt>
    <dgm:pt modelId="{D0B92220-A679-481F-972D-E8C6E444A604}" type="pres">
      <dgm:prSet presAssocID="{FCC818E9-5C02-4CAA-B7FD-33B3357AA7FE}" presName="Name8" presStyleCnt="0"/>
      <dgm:spPr/>
    </dgm:pt>
    <dgm:pt modelId="{86447AC8-C856-45BD-9F13-773A194FD399}" type="pres">
      <dgm:prSet presAssocID="{FCC818E9-5C02-4CAA-B7FD-33B3357AA7FE}" presName="level" presStyleLbl="node1" presStyleIdx="1" presStyleCnt="3">
        <dgm:presLayoutVars>
          <dgm:chMax val="1"/>
          <dgm:bulletEnabled val="1"/>
        </dgm:presLayoutVars>
      </dgm:prSet>
      <dgm:spPr/>
      <dgm:t>
        <a:bodyPr/>
        <a:lstStyle/>
        <a:p>
          <a:endParaRPr lang="en-US"/>
        </a:p>
      </dgm:t>
    </dgm:pt>
    <dgm:pt modelId="{896FFEDD-D74F-48AF-A960-5752EE2F2C05}" type="pres">
      <dgm:prSet presAssocID="{FCC818E9-5C02-4CAA-B7FD-33B3357AA7FE}" presName="levelTx" presStyleLbl="revTx" presStyleIdx="0" presStyleCnt="0">
        <dgm:presLayoutVars>
          <dgm:chMax val="1"/>
          <dgm:bulletEnabled val="1"/>
        </dgm:presLayoutVars>
      </dgm:prSet>
      <dgm:spPr/>
      <dgm:t>
        <a:bodyPr/>
        <a:lstStyle/>
        <a:p>
          <a:endParaRPr lang="en-US"/>
        </a:p>
      </dgm:t>
    </dgm:pt>
    <dgm:pt modelId="{2D33611A-8F90-414B-85DA-63B410EDC96B}" type="pres">
      <dgm:prSet presAssocID="{F6D480E5-BA78-44FC-94D7-728AA0616937}" presName="Name8" presStyleCnt="0"/>
      <dgm:spPr/>
    </dgm:pt>
    <dgm:pt modelId="{A5EF17A6-1874-4894-B3F7-F88E02632C97}" type="pres">
      <dgm:prSet presAssocID="{F6D480E5-BA78-44FC-94D7-728AA0616937}" presName="level" presStyleLbl="node1" presStyleIdx="2" presStyleCnt="3">
        <dgm:presLayoutVars>
          <dgm:chMax val="1"/>
          <dgm:bulletEnabled val="1"/>
        </dgm:presLayoutVars>
      </dgm:prSet>
      <dgm:spPr/>
      <dgm:t>
        <a:bodyPr/>
        <a:lstStyle/>
        <a:p>
          <a:endParaRPr lang="en-US"/>
        </a:p>
      </dgm:t>
    </dgm:pt>
    <dgm:pt modelId="{CB1A7D1A-DA38-4A5F-9981-1D6C2AE0C2F0}" type="pres">
      <dgm:prSet presAssocID="{F6D480E5-BA78-44FC-94D7-728AA0616937}" presName="levelTx" presStyleLbl="revTx" presStyleIdx="0" presStyleCnt="0">
        <dgm:presLayoutVars>
          <dgm:chMax val="1"/>
          <dgm:bulletEnabled val="1"/>
        </dgm:presLayoutVars>
      </dgm:prSet>
      <dgm:spPr/>
      <dgm:t>
        <a:bodyPr/>
        <a:lstStyle/>
        <a:p>
          <a:endParaRPr lang="en-US"/>
        </a:p>
      </dgm:t>
    </dgm:pt>
  </dgm:ptLst>
  <dgm:cxnLst>
    <dgm:cxn modelId="{11A06D21-2386-4217-BDB8-576D971FE6BD}" type="presOf" srcId="{F6D480E5-BA78-44FC-94D7-728AA0616937}" destId="{CB1A7D1A-DA38-4A5F-9981-1D6C2AE0C2F0}" srcOrd="1" destOrd="0" presId="urn:microsoft.com/office/officeart/2005/8/layout/pyramid3"/>
    <dgm:cxn modelId="{9CA1A82E-22CD-4BC3-AAB8-418560FE4CBB}" type="presOf" srcId="{F6D480E5-BA78-44FC-94D7-728AA0616937}" destId="{A5EF17A6-1874-4894-B3F7-F88E02632C97}" srcOrd="0" destOrd="0" presId="urn:microsoft.com/office/officeart/2005/8/layout/pyramid3"/>
    <dgm:cxn modelId="{EF73671D-E8CF-44EA-B9E1-AC65AE49857A}" type="presOf" srcId="{D0427FFD-EF60-4A82-BEF8-7C4864A1ACB8}" destId="{B348CD83-5CED-4685-8E7A-64CEDBB6E592}" srcOrd="0" destOrd="0" presId="urn:microsoft.com/office/officeart/2005/8/layout/pyramid3"/>
    <dgm:cxn modelId="{C023A24A-4C56-44C2-BD8A-9CCD0942118A}" srcId="{D0427FFD-EF60-4A82-BEF8-7C4864A1ACB8}" destId="{FCC818E9-5C02-4CAA-B7FD-33B3357AA7FE}" srcOrd="1" destOrd="0" parTransId="{4F616827-05A3-48DA-9011-C52F45DC95F8}" sibTransId="{CE847A94-61C8-4148-BCE8-B7D5EDD27F1E}"/>
    <dgm:cxn modelId="{CBFA07AC-42FA-4CE2-B18C-6F9FD1E3490B}" type="presOf" srcId="{FCC818E9-5C02-4CAA-B7FD-33B3357AA7FE}" destId="{896FFEDD-D74F-48AF-A960-5752EE2F2C05}" srcOrd="1" destOrd="0" presId="urn:microsoft.com/office/officeart/2005/8/layout/pyramid3"/>
    <dgm:cxn modelId="{17EC2750-07F6-4A6B-9E83-6E198BE81190}" type="presOf" srcId="{FCC818E9-5C02-4CAA-B7FD-33B3357AA7FE}" destId="{86447AC8-C856-45BD-9F13-773A194FD399}" srcOrd="0" destOrd="0" presId="urn:microsoft.com/office/officeart/2005/8/layout/pyramid3"/>
    <dgm:cxn modelId="{EE8E0F81-4B52-423F-BFA6-BA6893BB3AB2}" type="presOf" srcId="{DD2B8902-85E4-4430-8373-CF086ABBBC89}" destId="{1785A04B-A385-45B6-9EEE-E4583D9AB55B}" srcOrd="1" destOrd="0" presId="urn:microsoft.com/office/officeart/2005/8/layout/pyramid3"/>
    <dgm:cxn modelId="{D7A28067-792A-4EAC-86BE-1C92C5F7BA31}" srcId="{D0427FFD-EF60-4A82-BEF8-7C4864A1ACB8}" destId="{F6D480E5-BA78-44FC-94D7-728AA0616937}" srcOrd="2" destOrd="0" parTransId="{EBBEA5DC-919D-4755-87FC-C55A1B6AB4B6}" sibTransId="{838EF823-2440-4153-A971-BC4820D82D81}"/>
    <dgm:cxn modelId="{F0BE1C79-A02C-4BCE-BAC8-6CCDC97DA280}" type="presOf" srcId="{DD2B8902-85E4-4430-8373-CF086ABBBC89}" destId="{31014498-1968-4AB8-9974-8492C0A56153}" srcOrd="0" destOrd="0" presId="urn:microsoft.com/office/officeart/2005/8/layout/pyramid3"/>
    <dgm:cxn modelId="{33D85EFA-38D6-4411-BABA-AC6E7C42740A}" srcId="{D0427FFD-EF60-4A82-BEF8-7C4864A1ACB8}" destId="{DD2B8902-85E4-4430-8373-CF086ABBBC89}" srcOrd="0" destOrd="0" parTransId="{BF18B144-9404-4DFB-A07C-A3FC34FC2A9A}" sibTransId="{A9125A33-9CCD-47F5-86A6-A1D33C93CDC5}"/>
    <dgm:cxn modelId="{BE099FD1-056B-4F0A-86F6-29677A582EF6}" type="presParOf" srcId="{B348CD83-5CED-4685-8E7A-64CEDBB6E592}" destId="{16AC44C8-F2C6-4A1C-ADB7-14D6708CC66D}" srcOrd="0" destOrd="0" presId="urn:microsoft.com/office/officeart/2005/8/layout/pyramid3"/>
    <dgm:cxn modelId="{5C9CC966-8F36-463A-B2FD-16B8F8950FE3}" type="presParOf" srcId="{16AC44C8-F2C6-4A1C-ADB7-14D6708CC66D}" destId="{31014498-1968-4AB8-9974-8492C0A56153}" srcOrd="0" destOrd="0" presId="urn:microsoft.com/office/officeart/2005/8/layout/pyramid3"/>
    <dgm:cxn modelId="{CE1F02F4-5C2D-4323-9678-517EFAD75809}" type="presParOf" srcId="{16AC44C8-F2C6-4A1C-ADB7-14D6708CC66D}" destId="{1785A04B-A385-45B6-9EEE-E4583D9AB55B}" srcOrd="1" destOrd="0" presId="urn:microsoft.com/office/officeart/2005/8/layout/pyramid3"/>
    <dgm:cxn modelId="{0CF7400E-1187-4DE7-9271-C4220387C67C}" type="presParOf" srcId="{B348CD83-5CED-4685-8E7A-64CEDBB6E592}" destId="{D0B92220-A679-481F-972D-E8C6E444A604}" srcOrd="1" destOrd="0" presId="urn:microsoft.com/office/officeart/2005/8/layout/pyramid3"/>
    <dgm:cxn modelId="{BA41B1F5-E5AE-4206-BB90-59C8A7C65398}" type="presParOf" srcId="{D0B92220-A679-481F-972D-E8C6E444A604}" destId="{86447AC8-C856-45BD-9F13-773A194FD399}" srcOrd="0" destOrd="0" presId="urn:microsoft.com/office/officeart/2005/8/layout/pyramid3"/>
    <dgm:cxn modelId="{31F791BC-7BE4-4361-9326-473B22E32C04}" type="presParOf" srcId="{D0B92220-A679-481F-972D-E8C6E444A604}" destId="{896FFEDD-D74F-48AF-A960-5752EE2F2C05}" srcOrd="1" destOrd="0" presId="urn:microsoft.com/office/officeart/2005/8/layout/pyramid3"/>
    <dgm:cxn modelId="{BD8C38CD-CE8B-458F-AD54-84135F805E86}" type="presParOf" srcId="{B348CD83-5CED-4685-8E7A-64CEDBB6E592}" destId="{2D33611A-8F90-414B-85DA-63B410EDC96B}" srcOrd="2" destOrd="0" presId="urn:microsoft.com/office/officeart/2005/8/layout/pyramid3"/>
    <dgm:cxn modelId="{CA6D2093-A4B9-4217-B408-ED575022930B}" type="presParOf" srcId="{2D33611A-8F90-414B-85DA-63B410EDC96B}" destId="{A5EF17A6-1874-4894-B3F7-F88E02632C97}" srcOrd="0" destOrd="0" presId="urn:microsoft.com/office/officeart/2005/8/layout/pyramid3"/>
    <dgm:cxn modelId="{EF9BBD97-FCED-45E4-A73C-D71C9DA92BBB}" type="presParOf" srcId="{2D33611A-8F90-414B-85DA-63B410EDC96B}" destId="{CB1A7D1A-DA38-4A5F-9981-1D6C2AE0C2F0}"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C0A74B-EE33-4A76-83ED-20ADB847DCA2}" type="doc">
      <dgm:prSet loTypeId="urn:microsoft.com/office/officeart/2005/8/layout/pyramid3" loCatId="pyramid" qsTypeId="urn:microsoft.com/office/officeart/2005/8/quickstyle/simple1" qsCatId="simple" csTypeId="urn:microsoft.com/office/officeart/2005/8/colors/colorful4" csCatId="colorful" phldr="1"/>
      <dgm:spPr/>
    </dgm:pt>
    <dgm:pt modelId="{A78F0C13-A848-45EB-A624-960D1C0B489E}">
      <dgm:prSet phldrT="[Text]"/>
      <dgm:spPr/>
      <dgm:t>
        <a:bodyPr/>
        <a:lstStyle/>
        <a:p>
          <a:r>
            <a:rPr lang="en-US" dirty="0" smtClean="0"/>
            <a:t>Rigorous study of your teaching</a:t>
          </a:r>
          <a:endParaRPr lang="en-US" dirty="0"/>
        </a:p>
      </dgm:t>
    </dgm:pt>
    <dgm:pt modelId="{D8A406FA-142F-4F3F-950E-31AF7BB4D1F3}" type="parTrans" cxnId="{807DC518-8D1D-474E-A569-A30FF69BCBD6}">
      <dgm:prSet/>
      <dgm:spPr/>
      <dgm:t>
        <a:bodyPr/>
        <a:lstStyle/>
        <a:p>
          <a:endParaRPr lang="en-US"/>
        </a:p>
      </dgm:t>
    </dgm:pt>
    <dgm:pt modelId="{2234B96D-7168-40D6-96C4-BE6DDD5560A0}" type="sibTrans" cxnId="{807DC518-8D1D-474E-A569-A30FF69BCBD6}">
      <dgm:prSet/>
      <dgm:spPr/>
      <dgm:t>
        <a:bodyPr/>
        <a:lstStyle/>
        <a:p>
          <a:endParaRPr lang="en-US"/>
        </a:p>
      </dgm:t>
    </dgm:pt>
    <dgm:pt modelId="{D1ACC381-66E6-4AA2-A708-9AFDB1229F0F}">
      <dgm:prSet phldrT="[Text]"/>
      <dgm:spPr/>
      <dgm:t>
        <a:bodyPr/>
        <a:lstStyle/>
        <a:p>
          <a:r>
            <a:rPr lang="en-US" dirty="0" smtClean="0"/>
            <a:t>Evidence-based literature or your own data </a:t>
          </a:r>
          <a:endParaRPr lang="en-US" dirty="0"/>
        </a:p>
      </dgm:t>
    </dgm:pt>
    <dgm:pt modelId="{0EC18E18-D902-4405-8E6A-1C0F0B840A00}" type="parTrans" cxnId="{1F5C1567-63C2-443D-9826-E03DC1323DAC}">
      <dgm:prSet/>
      <dgm:spPr/>
      <dgm:t>
        <a:bodyPr/>
        <a:lstStyle/>
        <a:p>
          <a:endParaRPr lang="en-US"/>
        </a:p>
      </dgm:t>
    </dgm:pt>
    <dgm:pt modelId="{E1D8926A-51D3-4495-B343-67562CE5EC1F}" type="sibTrans" cxnId="{1F5C1567-63C2-443D-9826-E03DC1323DAC}">
      <dgm:prSet/>
      <dgm:spPr/>
      <dgm:t>
        <a:bodyPr/>
        <a:lstStyle/>
        <a:p>
          <a:endParaRPr lang="en-US"/>
        </a:p>
      </dgm:t>
    </dgm:pt>
    <dgm:pt modelId="{1E74CD0A-7F83-4AA4-83E5-D8B88987D0BD}">
      <dgm:prSet phldrT="[Text]"/>
      <dgm:spPr/>
      <dgm:t>
        <a:bodyPr/>
        <a:lstStyle/>
        <a:p>
          <a:r>
            <a:rPr lang="en-US" dirty="0" smtClean="0"/>
            <a:t>Reflect Critically </a:t>
          </a:r>
          <a:endParaRPr lang="en-US" dirty="0"/>
        </a:p>
      </dgm:t>
    </dgm:pt>
    <dgm:pt modelId="{C72F0D84-25C6-44B9-BFE1-4D41D3F25B97}" type="parTrans" cxnId="{9A4C4C51-F1FA-4473-8F41-225FA91AF8D7}">
      <dgm:prSet/>
      <dgm:spPr/>
      <dgm:t>
        <a:bodyPr/>
        <a:lstStyle/>
        <a:p>
          <a:endParaRPr lang="en-US"/>
        </a:p>
      </dgm:t>
    </dgm:pt>
    <dgm:pt modelId="{D31A3DEF-FC59-4B05-9EDC-472FA5321AE1}" type="sibTrans" cxnId="{9A4C4C51-F1FA-4473-8F41-225FA91AF8D7}">
      <dgm:prSet/>
      <dgm:spPr/>
      <dgm:t>
        <a:bodyPr/>
        <a:lstStyle/>
        <a:p>
          <a:endParaRPr lang="en-US"/>
        </a:p>
      </dgm:t>
    </dgm:pt>
    <dgm:pt modelId="{A92DA748-9653-4A75-AA73-23B26D8894C9}" type="pres">
      <dgm:prSet presAssocID="{AEC0A74B-EE33-4A76-83ED-20ADB847DCA2}" presName="Name0" presStyleCnt="0">
        <dgm:presLayoutVars>
          <dgm:dir/>
          <dgm:animLvl val="lvl"/>
          <dgm:resizeHandles val="exact"/>
        </dgm:presLayoutVars>
      </dgm:prSet>
      <dgm:spPr/>
    </dgm:pt>
    <dgm:pt modelId="{B121B9CC-DAD1-41DE-80FE-C0295A3E77C3}" type="pres">
      <dgm:prSet presAssocID="{A78F0C13-A848-45EB-A624-960D1C0B489E}" presName="Name8" presStyleCnt="0"/>
      <dgm:spPr/>
    </dgm:pt>
    <dgm:pt modelId="{F4100E3D-555B-4465-9370-031F98D25A38}" type="pres">
      <dgm:prSet presAssocID="{A78F0C13-A848-45EB-A624-960D1C0B489E}" presName="level" presStyleLbl="node1" presStyleIdx="0" presStyleCnt="3">
        <dgm:presLayoutVars>
          <dgm:chMax val="1"/>
          <dgm:bulletEnabled val="1"/>
        </dgm:presLayoutVars>
      </dgm:prSet>
      <dgm:spPr/>
      <dgm:t>
        <a:bodyPr/>
        <a:lstStyle/>
        <a:p>
          <a:endParaRPr lang="en-US"/>
        </a:p>
      </dgm:t>
    </dgm:pt>
    <dgm:pt modelId="{1EAB9567-2E72-4C6E-BD10-9A52B6A79522}" type="pres">
      <dgm:prSet presAssocID="{A78F0C13-A848-45EB-A624-960D1C0B489E}" presName="levelTx" presStyleLbl="revTx" presStyleIdx="0" presStyleCnt="0">
        <dgm:presLayoutVars>
          <dgm:chMax val="1"/>
          <dgm:bulletEnabled val="1"/>
        </dgm:presLayoutVars>
      </dgm:prSet>
      <dgm:spPr/>
      <dgm:t>
        <a:bodyPr/>
        <a:lstStyle/>
        <a:p>
          <a:endParaRPr lang="en-US"/>
        </a:p>
      </dgm:t>
    </dgm:pt>
    <dgm:pt modelId="{C54A6B25-0248-4C49-A173-43F5F9B0A5E4}" type="pres">
      <dgm:prSet presAssocID="{D1ACC381-66E6-4AA2-A708-9AFDB1229F0F}" presName="Name8" presStyleCnt="0"/>
      <dgm:spPr/>
    </dgm:pt>
    <dgm:pt modelId="{C0F73CC1-A71D-4133-BF15-0F075AE90D1F}" type="pres">
      <dgm:prSet presAssocID="{D1ACC381-66E6-4AA2-A708-9AFDB1229F0F}" presName="level" presStyleLbl="node1" presStyleIdx="1" presStyleCnt="3">
        <dgm:presLayoutVars>
          <dgm:chMax val="1"/>
          <dgm:bulletEnabled val="1"/>
        </dgm:presLayoutVars>
      </dgm:prSet>
      <dgm:spPr/>
      <dgm:t>
        <a:bodyPr/>
        <a:lstStyle/>
        <a:p>
          <a:endParaRPr lang="en-US"/>
        </a:p>
      </dgm:t>
    </dgm:pt>
    <dgm:pt modelId="{8E354FC5-AC3B-4F48-8E46-2360440A8CF7}" type="pres">
      <dgm:prSet presAssocID="{D1ACC381-66E6-4AA2-A708-9AFDB1229F0F}" presName="levelTx" presStyleLbl="revTx" presStyleIdx="0" presStyleCnt="0">
        <dgm:presLayoutVars>
          <dgm:chMax val="1"/>
          <dgm:bulletEnabled val="1"/>
        </dgm:presLayoutVars>
      </dgm:prSet>
      <dgm:spPr/>
      <dgm:t>
        <a:bodyPr/>
        <a:lstStyle/>
        <a:p>
          <a:endParaRPr lang="en-US"/>
        </a:p>
      </dgm:t>
    </dgm:pt>
    <dgm:pt modelId="{55C0EBB9-C705-4B3B-8650-86E35211EEF6}" type="pres">
      <dgm:prSet presAssocID="{1E74CD0A-7F83-4AA4-83E5-D8B88987D0BD}" presName="Name8" presStyleCnt="0"/>
      <dgm:spPr/>
    </dgm:pt>
    <dgm:pt modelId="{0E188F7B-39BE-42FD-9AA9-EFE196C54837}" type="pres">
      <dgm:prSet presAssocID="{1E74CD0A-7F83-4AA4-83E5-D8B88987D0BD}" presName="level" presStyleLbl="node1" presStyleIdx="2" presStyleCnt="3">
        <dgm:presLayoutVars>
          <dgm:chMax val="1"/>
          <dgm:bulletEnabled val="1"/>
        </dgm:presLayoutVars>
      </dgm:prSet>
      <dgm:spPr/>
      <dgm:t>
        <a:bodyPr/>
        <a:lstStyle/>
        <a:p>
          <a:endParaRPr lang="en-US"/>
        </a:p>
      </dgm:t>
    </dgm:pt>
    <dgm:pt modelId="{B86491F6-34BA-422D-8DD0-471D79F3C5E2}" type="pres">
      <dgm:prSet presAssocID="{1E74CD0A-7F83-4AA4-83E5-D8B88987D0BD}" presName="levelTx" presStyleLbl="revTx" presStyleIdx="0" presStyleCnt="0">
        <dgm:presLayoutVars>
          <dgm:chMax val="1"/>
          <dgm:bulletEnabled val="1"/>
        </dgm:presLayoutVars>
      </dgm:prSet>
      <dgm:spPr/>
      <dgm:t>
        <a:bodyPr/>
        <a:lstStyle/>
        <a:p>
          <a:endParaRPr lang="en-US"/>
        </a:p>
      </dgm:t>
    </dgm:pt>
  </dgm:ptLst>
  <dgm:cxnLst>
    <dgm:cxn modelId="{240B52C9-CE6A-4B70-9BA9-472BD8E56761}" type="presOf" srcId="{D1ACC381-66E6-4AA2-A708-9AFDB1229F0F}" destId="{C0F73CC1-A71D-4133-BF15-0F075AE90D1F}" srcOrd="0" destOrd="0" presId="urn:microsoft.com/office/officeart/2005/8/layout/pyramid3"/>
    <dgm:cxn modelId="{39FC24CB-1B98-4888-BC2D-616D6DB44C4E}" type="presOf" srcId="{AEC0A74B-EE33-4A76-83ED-20ADB847DCA2}" destId="{A92DA748-9653-4A75-AA73-23B26D8894C9}" srcOrd="0" destOrd="0" presId="urn:microsoft.com/office/officeart/2005/8/layout/pyramid3"/>
    <dgm:cxn modelId="{9A4C4C51-F1FA-4473-8F41-225FA91AF8D7}" srcId="{AEC0A74B-EE33-4A76-83ED-20ADB847DCA2}" destId="{1E74CD0A-7F83-4AA4-83E5-D8B88987D0BD}" srcOrd="2" destOrd="0" parTransId="{C72F0D84-25C6-44B9-BFE1-4D41D3F25B97}" sibTransId="{D31A3DEF-FC59-4B05-9EDC-472FA5321AE1}"/>
    <dgm:cxn modelId="{9A7AB547-78C6-4FE4-AA64-BBD60703FA87}" type="presOf" srcId="{1E74CD0A-7F83-4AA4-83E5-D8B88987D0BD}" destId="{B86491F6-34BA-422D-8DD0-471D79F3C5E2}" srcOrd="1" destOrd="0" presId="urn:microsoft.com/office/officeart/2005/8/layout/pyramid3"/>
    <dgm:cxn modelId="{1F5C1567-63C2-443D-9826-E03DC1323DAC}" srcId="{AEC0A74B-EE33-4A76-83ED-20ADB847DCA2}" destId="{D1ACC381-66E6-4AA2-A708-9AFDB1229F0F}" srcOrd="1" destOrd="0" parTransId="{0EC18E18-D902-4405-8E6A-1C0F0B840A00}" sibTransId="{E1D8926A-51D3-4495-B343-67562CE5EC1F}"/>
    <dgm:cxn modelId="{741C42AB-C54A-4D84-B46B-8A5D14224FF9}" type="presOf" srcId="{A78F0C13-A848-45EB-A624-960D1C0B489E}" destId="{F4100E3D-555B-4465-9370-031F98D25A38}" srcOrd="0" destOrd="0" presId="urn:microsoft.com/office/officeart/2005/8/layout/pyramid3"/>
    <dgm:cxn modelId="{59E89FFE-CBF0-45E6-B383-64776A49F198}" type="presOf" srcId="{A78F0C13-A848-45EB-A624-960D1C0B489E}" destId="{1EAB9567-2E72-4C6E-BD10-9A52B6A79522}" srcOrd="1" destOrd="0" presId="urn:microsoft.com/office/officeart/2005/8/layout/pyramid3"/>
    <dgm:cxn modelId="{807DC518-8D1D-474E-A569-A30FF69BCBD6}" srcId="{AEC0A74B-EE33-4A76-83ED-20ADB847DCA2}" destId="{A78F0C13-A848-45EB-A624-960D1C0B489E}" srcOrd="0" destOrd="0" parTransId="{D8A406FA-142F-4F3F-950E-31AF7BB4D1F3}" sibTransId="{2234B96D-7168-40D6-96C4-BE6DDD5560A0}"/>
    <dgm:cxn modelId="{4A195744-2FE9-4D7C-B072-821F82BDB783}" type="presOf" srcId="{1E74CD0A-7F83-4AA4-83E5-D8B88987D0BD}" destId="{0E188F7B-39BE-42FD-9AA9-EFE196C54837}" srcOrd="0" destOrd="0" presId="urn:microsoft.com/office/officeart/2005/8/layout/pyramid3"/>
    <dgm:cxn modelId="{EA7EFA58-9B7B-472B-AED5-38B1C54D7A93}" type="presOf" srcId="{D1ACC381-66E6-4AA2-A708-9AFDB1229F0F}" destId="{8E354FC5-AC3B-4F48-8E46-2360440A8CF7}" srcOrd="1" destOrd="0" presId="urn:microsoft.com/office/officeart/2005/8/layout/pyramid3"/>
    <dgm:cxn modelId="{53ECE8B4-8A39-46DF-865F-E999BC23F324}" type="presParOf" srcId="{A92DA748-9653-4A75-AA73-23B26D8894C9}" destId="{B121B9CC-DAD1-41DE-80FE-C0295A3E77C3}" srcOrd="0" destOrd="0" presId="urn:microsoft.com/office/officeart/2005/8/layout/pyramid3"/>
    <dgm:cxn modelId="{9509EED6-1589-4648-B3A0-882554F8B052}" type="presParOf" srcId="{B121B9CC-DAD1-41DE-80FE-C0295A3E77C3}" destId="{F4100E3D-555B-4465-9370-031F98D25A38}" srcOrd="0" destOrd="0" presId="urn:microsoft.com/office/officeart/2005/8/layout/pyramid3"/>
    <dgm:cxn modelId="{650DF4F7-0656-46F5-8EB9-1051FF1560B1}" type="presParOf" srcId="{B121B9CC-DAD1-41DE-80FE-C0295A3E77C3}" destId="{1EAB9567-2E72-4C6E-BD10-9A52B6A79522}" srcOrd="1" destOrd="0" presId="urn:microsoft.com/office/officeart/2005/8/layout/pyramid3"/>
    <dgm:cxn modelId="{1E3A7593-C35D-48D5-9D2A-C2E777918143}" type="presParOf" srcId="{A92DA748-9653-4A75-AA73-23B26D8894C9}" destId="{C54A6B25-0248-4C49-A173-43F5F9B0A5E4}" srcOrd="1" destOrd="0" presId="urn:microsoft.com/office/officeart/2005/8/layout/pyramid3"/>
    <dgm:cxn modelId="{4B67AB2C-15E4-4B20-A87A-7C88F7EB674F}" type="presParOf" srcId="{C54A6B25-0248-4C49-A173-43F5F9B0A5E4}" destId="{C0F73CC1-A71D-4133-BF15-0F075AE90D1F}" srcOrd="0" destOrd="0" presId="urn:microsoft.com/office/officeart/2005/8/layout/pyramid3"/>
    <dgm:cxn modelId="{357ADB92-690B-47DB-A4F2-B820A1EFE49F}" type="presParOf" srcId="{C54A6B25-0248-4C49-A173-43F5F9B0A5E4}" destId="{8E354FC5-AC3B-4F48-8E46-2360440A8CF7}" srcOrd="1" destOrd="0" presId="urn:microsoft.com/office/officeart/2005/8/layout/pyramid3"/>
    <dgm:cxn modelId="{0FEB92E9-2C20-40E1-95B6-F395C2C4AEEA}" type="presParOf" srcId="{A92DA748-9653-4A75-AA73-23B26D8894C9}" destId="{55C0EBB9-C705-4B3B-8650-86E35211EEF6}" srcOrd="2" destOrd="0" presId="urn:microsoft.com/office/officeart/2005/8/layout/pyramid3"/>
    <dgm:cxn modelId="{DBE3675B-90B5-4279-A886-4862445F234D}" type="presParOf" srcId="{55C0EBB9-C705-4B3B-8650-86E35211EEF6}" destId="{0E188F7B-39BE-42FD-9AA9-EFE196C54837}" srcOrd="0" destOrd="0" presId="urn:microsoft.com/office/officeart/2005/8/layout/pyramid3"/>
    <dgm:cxn modelId="{B504433B-955D-45FC-9F36-6075831D3694}" type="presParOf" srcId="{55C0EBB9-C705-4B3B-8650-86E35211EEF6}" destId="{B86491F6-34BA-422D-8DD0-471D79F3C5E2}"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BA5B8-E35D-431C-B4D3-DA8AFE5A638E}">
      <dsp:nvSpPr>
        <dsp:cNvPr id="0" name=""/>
        <dsp:cNvSpPr/>
      </dsp:nvSpPr>
      <dsp:spPr>
        <a:xfrm>
          <a:off x="0" y="0"/>
          <a:ext cx="10515600" cy="13054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tx1"/>
              </a:solidFill>
              <a:effectLst/>
              <a:latin typeface="+mn-lt"/>
              <a:ea typeface="+mn-ea"/>
              <a:cs typeface="+mn-cs"/>
            </a:rPr>
            <a:t>Using a formative, self-assessment model to </a:t>
          </a:r>
          <a:r>
            <a:rPr lang="en-US" sz="3600" b="1" kern="1200" dirty="0" smtClean="0">
              <a:solidFill>
                <a:schemeClr val="bg1"/>
              </a:solidFill>
              <a:effectLst/>
              <a:latin typeface="+mn-lt"/>
              <a:ea typeface="+mn-ea"/>
              <a:cs typeface="+mn-cs"/>
            </a:rPr>
            <a:t>e</a:t>
          </a:r>
          <a:r>
            <a:rPr lang="en-US" sz="3600" b="1" kern="1200" dirty="0" smtClean="0"/>
            <a:t>ncourage renewal</a:t>
          </a:r>
          <a:endParaRPr lang="en-US" sz="3600" kern="1200" dirty="0"/>
        </a:p>
      </dsp:txBody>
      <dsp:txXfrm>
        <a:off x="0" y="0"/>
        <a:ext cx="10515600" cy="1305401"/>
      </dsp:txXfrm>
    </dsp:sp>
    <dsp:sp modelId="{E99F0B1B-44D0-46AB-9473-A357A28A5EED}">
      <dsp:nvSpPr>
        <dsp:cNvPr id="0" name=""/>
        <dsp:cNvSpPr/>
      </dsp:nvSpPr>
      <dsp:spPr>
        <a:xfrm>
          <a:off x="5134" y="1305401"/>
          <a:ext cx="3501776"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accent2">
                  <a:lumMod val="40000"/>
                  <a:lumOff val="60000"/>
                </a:schemeClr>
              </a:solidFill>
            </a:rPr>
            <a:t>discuss how this assessment model  employs evidence-based best practices of teaching</a:t>
          </a:r>
          <a:endParaRPr lang="en-US" sz="3000" kern="1200" dirty="0">
            <a:solidFill>
              <a:schemeClr val="accent2">
                <a:lumMod val="40000"/>
                <a:lumOff val="60000"/>
              </a:schemeClr>
            </a:solidFill>
          </a:endParaRPr>
        </a:p>
      </dsp:txBody>
      <dsp:txXfrm>
        <a:off x="5134" y="1305401"/>
        <a:ext cx="3501776" cy="2741342"/>
      </dsp:txXfrm>
    </dsp:sp>
    <dsp:sp modelId="{FAA5668B-E529-4987-BB4A-1C3E71F87ABB}">
      <dsp:nvSpPr>
        <dsp:cNvPr id="0" name=""/>
        <dsp:cNvSpPr/>
      </dsp:nvSpPr>
      <dsp:spPr>
        <a:xfrm>
          <a:off x="3506911" y="1305401"/>
          <a:ext cx="3501776"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accent4">
                  <a:lumMod val="40000"/>
                  <a:lumOff val="60000"/>
                </a:schemeClr>
              </a:solidFill>
            </a:rPr>
            <a:t>describe how to leverage different strategies  to inform a robust teaching enhancement process</a:t>
          </a:r>
          <a:endParaRPr lang="en-US" sz="3000" kern="1200" dirty="0">
            <a:solidFill>
              <a:schemeClr val="accent4">
                <a:lumMod val="40000"/>
                <a:lumOff val="60000"/>
              </a:schemeClr>
            </a:solidFill>
          </a:endParaRPr>
        </a:p>
      </dsp:txBody>
      <dsp:txXfrm>
        <a:off x="3506911" y="1305401"/>
        <a:ext cx="3501776" cy="2741342"/>
      </dsp:txXfrm>
    </dsp:sp>
    <dsp:sp modelId="{6946C033-AF22-4FF3-9E89-39C1F77D5C1A}">
      <dsp:nvSpPr>
        <dsp:cNvPr id="0" name=""/>
        <dsp:cNvSpPr/>
      </dsp:nvSpPr>
      <dsp:spPr>
        <a:xfrm>
          <a:off x="7008688" y="1305401"/>
          <a:ext cx="3501776"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solidFill>
                <a:srgbClr val="7030A0"/>
              </a:solidFill>
            </a:rPr>
            <a:t>employ a self-assessment rubric with your  teaching </a:t>
          </a:r>
          <a:endParaRPr lang="en-US" sz="3000" kern="1200" dirty="0">
            <a:solidFill>
              <a:srgbClr val="7030A0"/>
            </a:solidFill>
          </a:endParaRPr>
        </a:p>
      </dsp:txBody>
      <dsp:txXfrm>
        <a:off x="7008688" y="1305401"/>
        <a:ext cx="3501776" cy="2741342"/>
      </dsp:txXfrm>
    </dsp:sp>
    <dsp:sp modelId="{CB5C3C91-D09C-44CF-AAC3-CF195AF63A98}">
      <dsp:nvSpPr>
        <dsp:cNvPr id="0" name=""/>
        <dsp:cNvSpPr/>
      </dsp:nvSpPr>
      <dsp:spPr>
        <a:xfrm>
          <a:off x="0" y="4046744"/>
          <a:ext cx="10515600" cy="30459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31E22-7A20-43F0-8A08-5B98C1DD1D20}">
      <dsp:nvSpPr>
        <dsp:cNvPr id="0" name=""/>
        <dsp:cNvSpPr/>
      </dsp:nvSpPr>
      <dsp:spPr>
        <a:xfrm>
          <a:off x="1904828" y="0"/>
          <a:ext cx="6962140" cy="435133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23A46B-E1F5-44D2-A90E-9AA8B02C61CE}">
      <dsp:nvSpPr>
        <dsp:cNvPr id="0" name=""/>
        <dsp:cNvSpPr/>
      </dsp:nvSpPr>
      <dsp:spPr>
        <a:xfrm>
          <a:off x="2590598" y="3235654"/>
          <a:ext cx="160129" cy="1601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0F556A-2D59-4F14-BF51-8CF18E9C5D8C}">
      <dsp:nvSpPr>
        <dsp:cNvPr id="0" name=""/>
        <dsp:cNvSpPr/>
      </dsp:nvSpPr>
      <dsp:spPr>
        <a:xfrm>
          <a:off x="516022" y="2910482"/>
          <a:ext cx="2956105" cy="1035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49" tIns="0" rIns="0" bIns="0" numCol="1" spcCol="1270" anchor="t" anchorCtr="0">
          <a:noAutofit/>
        </a:bodyPr>
        <a:lstStyle/>
        <a:p>
          <a:pPr lvl="0" algn="l" defTabSz="1244600">
            <a:lnSpc>
              <a:spcPct val="90000"/>
            </a:lnSpc>
            <a:spcBef>
              <a:spcPct val="0"/>
            </a:spcBef>
            <a:spcAft>
              <a:spcPct val="35000"/>
            </a:spcAft>
          </a:pPr>
          <a:r>
            <a:rPr lang="en-US" sz="2800" kern="1200" dirty="0" smtClean="0">
              <a:solidFill>
                <a:srgbClr val="FF0000"/>
              </a:solidFill>
            </a:rPr>
            <a:t>1. Not using productive teaching practices</a:t>
          </a:r>
          <a:endParaRPr lang="en-US" sz="2800" kern="1200" dirty="0">
            <a:solidFill>
              <a:srgbClr val="FF0000"/>
            </a:solidFill>
          </a:endParaRPr>
        </a:p>
      </dsp:txBody>
      <dsp:txXfrm>
        <a:off x="516022" y="2910482"/>
        <a:ext cx="2956105" cy="1035618"/>
      </dsp:txXfrm>
    </dsp:sp>
    <dsp:sp modelId="{262060AE-AF76-4A6C-852D-2A891BBED459}">
      <dsp:nvSpPr>
        <dsp:cNvPr id="0" name=""/>
        <dsp:cNvSpPr/>
      </dsp:nvSpPr>
      <dsp:spPr>
        <a:xfrm>
          <a:off x="3457385" y="2402808"/>
          <a:ext cx="250637" cy="250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5007F-2E4B-4EDD-81AE-AD1C13F4E245}">
      <dsp:nvSpPr>
        <dsp:cNvPr id="0" name=""/>
        <dsp:cNvSpPr/>
      </dsp:nvSpPr>
      <dsp:spPr>
        <a:xfrm>
          <a:off x="3454720" y="2642460"/>
          <a:ext cx="3178147" cy="140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07" tIns="0" rIns="0" bIns="0" numCol="1" spcCol="1270" anchor="t" anchorCtr="0">
          <a:noAutofit/>
        </a:bodyPr>
        <a:lstStyle/>
        <a:p>
          <a:pPr lvl="0" algn="l" defTabSz="1244600">
            <a:lnSpc>
              <a:spcPct val="90000"/>
            </a:lnSpc>
            <a:spcBef>
              <a:spcPct val="0"/>
            </a:spcBef>
            <a:spcAft>
              <a:spcPct val="35000"/>
            </a:spcAft>
          </a:pPr>
          <a:r>
            <a:rPr lang="en-US" sz="2800" kern="1200" dirty="0" smtClean="0">
              <a:solidFill>
                <a:srgbClr val="EDB08B"/>
              </a:solidFill>
            </a:rPr>
            <a:t>2. Summarize what others have said without reflecting critically </a:t>
          </a:r>
          <a:endParaRPr lang="en-US" sz="2800" kern="1200" dirty="0">
            <a:solidFill>
              <a:srgbClr val="EDB08B"/>
            </a:solidFill>
          </a:endParaRPr>
        </a:p>
      </dsp:txBody>
      <dsp:txXfrm>
        <a:off x="3454720" y="2642460"/>
        <a:ext cx="3178147" cy="1407482"/>
      </dsp:txXfrm>
    </dsp:sp>
    <dsp:sp modelId="{4FFF704D-095B-473B-81DF-BE8A342A9380}">
      <dsp:nvSpPr>
        <dsp:cNvPr id="0" name=""/>
        <dsp:cNvSpPr/>
      </dsp:nvSpPr>
      <dsp:spPr>
        <a:xfrm>
          <a:off x="4571328" y="1738794"/>
          <a:ext cx="334182" cy="3341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85F2BE-C019-416D-B283-E26E2366DA03}">
      <dsp:nvSpPr>
        <dsp:cNvPr id="0" name=""/>
        <dsp:cNvSpPr/>
      </dsp:nvSpPr>
      <dsp:spPr>
        <a:xfrm>
          <a:off x="1948173" y="1381593"/>
          <a:ext cx="2750244" cy="59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077" tIns="0" rIns="0" bIns="0" numCol="1" spcCol="1270" anchor="t" anchorCtr="0">
          <a:noAutofit/>
        </a:bodyPr>
        <a:lstStyle/>
        <a:p>
          <a:pPr lvl="0" algn="l" defTabSz="1244600">
            <a:lnSpc>
              <a:spcPct val="90000"/>
            </a:lnSpc>
            <a:spcBef>
              <a:spcPct val="0"/>
            </a:spcBef>
            <a:spcAft>
              <a:spcPct val="35000"/>
            </a:spcAft>
          </a:pPr>
          <a:r>
            <a:rPr lang="en-US" sz="2800" kern="1200" dirty="0" smtClean="0">
              <a:solidFill>
                <a:srgbClr val="FFC000"/>
              </a:solidFill>
            </a:rPr>
            <a:t>3.using data from many sources</a:t>
          </a:r>
          <a:endParaRPr lang="en-US" sz="2800" kern="1200" dirty="0">
            <a:solidFill>
              <a:srgbClr val="FFC000"/>
            </a:solidFill>
          </a:endParaRPr>
        </a:p>
      </dsp:txBody>
      <dsp:txXfrm>
        <a:off x="1948173" y="1381593"/>
        <a:ext cx="2750244" cy="598182"/>
      </dsp:txXfrm>
    </dsp:sp>
    <dsp:sp modelId="{932AEFC5-06D2-4F2A-9B88-E717B0BC7ECF}">
      <dsp:nvSpPr>
        <dsp:cNvPr id="0" name=""/>
        <dsp:cNvSpPr/>
      </dsp:nvSpPr>
      <dsp:spPr>
        <a:xfrm>
          <a:off x="5866286" y="1220115"/>
          <a:ext cx="431652" cy="4316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35F5E-7BFF-4FF5-9288-C49C413B5AF7}">
      <dsp:nvSpPr>
        <dsp:cNvPr id="0" name=""/>
        <dsp:cNvSpPr/>
      </dsp:nvSpPr>
      <dsp:spPr>
        <a:xfrm>
          <a:off x="6082112" y="1435941"/>
          <a:ext cx="1392428" cy="291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724" tIns="0" rIns="0" bIns="0" numCol="1" spcCol="1270" anchor="t" anchorCtr="0">
          <a:noAutofit/>
        </a:bodyPr>
        <a:lstStyle/>
        <a:p>
          <a:pPr lvl="0" algn="l" defTabSz="2889250">
            <a:lnSpc>
              <a:spcPct val="90000"/>
            </a:lnSpc>
            <a:spcBef>
              <a:spcPct val="0"/>
            </a:spcBef>
            <a:spcAft>
              <a:spcPct val="35000"/>
            </a:spcAft>
          </a:pPr>
          <a:endParaRPr lang="en-US" sz="6500" kern="1200" dirty="0"/>
        </a:p>
      </dsp:txBody>
      <dsp:txXfrm>
        <a:off x="6082112" y="1435941"/>
        <a:ext cx="1392428" cy="2915396"/>
      </dsp:txXfrm>
    </dsp:sp>
    <dsp:sp modelId="{7B45CE71-9B6F-4FE8-AB9E-808BD63F7EA4}">
      <dsp:nvSpPr>
        <dsp:cNvPr id="0" name=""/>
        <dsp:cNvSpPr/>
      </dsp:nvSpPr>
      <dsp:spPr>
        <a:xfrm>
          <a:off x="7199536" y="873748"/>
          <a:ext cx="550009" cy="5500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F13D3D-C395-42B9-9ADE-16EB87DFAFC6}">
      <dsp:nvSpPr>
        <dsp:cNvPr id="0" name=""/>
        <dsp:cNvSpPr/>
      </dsp:nvSpPr>
      <dsp:spPr>
        <a:xfrm>
          <a:off x="7474540" y="1148753"/>
          <a:ext cx="1392428" cy="3202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438" tIns="0" rIns="0" bIns="0" numCol="1" spcCol="1270" anchor="t" anchorCtr="0">
          <a:noAutofit/>
        </a:bodyPr>
        <a:lstStyle/>
        <a:p>
          <a:pPr lvl="0" algn="l" defTabSz="2889250">
            <a:lnSpc>
              <a:spcPct val="90000"/>
            </a:lnSpc>
            <a:spcBef>
              <a:spcPct val="0"/>
            </a:spcBef>
            <a:spcAft>
              <a:spcPct val="35000"/>
            </a:spcAft>
          </a:pPr>
          <a:endParaRPr lang="en-US" sz="6500" kern="1200" dirty="0"/>
        </a:p>
      </dsp:txBody>
      <dsp:txXfrm>
        <a:off x="7474540" y="1148753"/>
        <a:ext cx="1392428" cy="32025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F330B-9D1E-47E9-9990-F94D8364EA1B}">
      <dsp:nvSpPr>
        <dsp:cNvPr id="0" name=""/>
        <dsp:cNvSpPr/>
      </dsp:nvSpPr>
      <dsp:spPr>
        <a:xfrm>
          <a:off x="3495273" y="-29100"/>
          <a:ext cx="2833244" cy="131445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Am I teaching effectively?</a:t>
          </a:r>
          <a:endParaRPr lang="en-US" sz="2800" kern="1200" dirty="0"/>
        </a:p>
      </dsp:txBody>
      <dsp:txXfrm>
        <a:off x="3910192" y="163397"/>
        <a:ext cx="2003406" cy="929456"/>
      </dsp:txXfrm>
    </dsp:sp>
    <dsp:sp modelId="{8537ACFD-7743-4450-8ADF-E391F11D89A3}">
      <dsp:nvSpPr>
        <dsp:cNvPr id="0" name=""/>
        <dsp:cNvSpPr/>
      </dsp:nvSpPr>
      <dsp:spPr>
        <a:xfrm rot="1230233">
          <a:off x="6113790" y="907590"/>
          <a:ext cx="277122" cy="44362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6116423" y="981755"/>
        <a:ext cx="193985" cy="266176"/>
      </dsp:txXfrm>
    </dsp:sp>
    <dsp:sp modelId="{5D83DD24-B60E-494F-AB03-82DC6FCAD240}">
      <dsp:nvSpPr>
        <dsp:cNvPr id="0" name=""/>
        <dsp:cNvSpPr/>
      </dsp:nvSpPr>
      <dsp:spPr>
        <a:xfrm>
          <a:off x="5902908" y="1047569"/>
          <a:ext cx="3776151" cy="131444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2"/>
              </a:solidFill>
            </a:rPr>
            <a:t>Consider essential aspects of teaching</a:t>
          </a:r>
          <a:endParaRPr lang="en-US" sz="2800" kern="1200" dirty="0"/>
        </a:p>
      </dsp:txBody>
      <dsp:txXfrm>
        <a:off x="6455913" y="1240066"/>
        <a:ext cx="2670141" cy="929455"/>
      </dsp:txXfrm>
    </dsp:sp>
    <dsp:sp modelId="{2843A22D-4EC0-4250-A735-DC1895CEEB9E}">
      <dsp:nvSpPr>
        <dsp:cNvPr id="0" name=""/>
        <dsp:cNvSpPr/>
      </dsp:nvSpPr>
      <dsp:spPr>
        <a:xfrm rot="5649760">
          <a:off x="7552277" y="2447574"/>
          <a:ext cx="337007" cy="44362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7606497" y="2485881"/>
        <a:ext cx="235905" cy="266176"/>
      </dsp:txXfrm>
    </dsp:sp>
    <dsp:sp modelId="{F96C0434-3284-4139-B848-DD5D0CCE60B1}">
      <dsp:nvSpPr>
        <dsp:cNvPr id="0" name=""/>
        <dsp:cNvSpPr/>
      </dsp:nvSpPr>
      <dsp:spPr>
        <a:xfrm>
          <a:off x="6090604" y="2995653"/>
          <a:ext cx="3114194" cy="135568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2"/>
              </a:solidFill>
            </a:rPr>
            <a:t>Critically self-reflect on these aspects of teaching</a:t>
          </a:r>
          <a:endParaRPr lang="en-US" sz="2800" kern="1200" dirty="0"/>
        </a:p>
      </dsp:txBody>
      <dsp:txXfrm>
        <a:off x="6546667" y="3194188"/>
        <a:ext cx="2202068" cy="958614"/>
      </dsp:txXfrm>
    </dsp:sp>
    <dsp:sp modelId="{360EFDD4-5753-4D96-B0B4-C4A3AF556C82}">
      <dsp:nvSpPr>
        <dsp:cNvPr id="0" name=""/>
        <dsp:cNvSpPr/>
      </dsp:nvSpPr>
      <dsp:spPr>
        <a:xfrm rot="10805777">
          <a:off x="4625424" y="3447473"/>
          <a:ext cx="1035402" cy="44362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4758512" y="3536310"/>
        <a:ext cx="902314" cy="266176"/>
      </dsp:txXfrm>
    </dsp:sp>
    <dsp:sp modelId="{255882EB-4867-49CB-A995-8373A3A7F244}">
      <dsp:nvSpPr>
        <dsp:cNvPr id="0" name=""/>
        <dsp:cNvSpPr/>
      </dsp:nvSpPr>
      <dsp:spPr>
        <a:xfrm>
          <a:off x="510793" y="2948660"/>
          <a:ext cx="3626252" cy="143177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Use evidence-based decision making</a:t>
          </a:r>
          <a:endParaRPr lang="en-US" sz="2800" kern="1200" dirty="0"/>
        </a:p>
      </dsp:txBody>
      <dsp:txXfrm>
        <a:off x="1041845" y="3158339"/>
        <a:ext cx="2564148" cy="1012419"/>
      </dsp:txXfrm>
    </dsp:sp>
    <dsp:sp modelId="{568BB376-7DF8-412D-9769-28BED1B658A0}">
      <dsp:nvSpPr>
        <dsp:cNvPr id="0" name=""/>
        <dsp:cNvSpPr/>
      </dsp:nvSpPr>
      <dsp:spPr>
        <a:xfrm rot="14906097">
          <a:off x="1738946" y="2424622"/>
          <a:ext cx="365183" cy="44362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1813857" y="2564290"/>
        <a:ext cx="255628" cy="266176"/>
      </dsp:txXfrm>
    </dsp:sp>
    <dsp:sp modelId="{144B0FD4-46E6-4B4C-B49C-55807C5FD908}">
      <dsp:nvSpPr>
        <dsp:cNvPr id="0" name=""/>
        <dsp:cNvSpPr/>
      </dsp:nvSpPr>
      <dsp:spPr>
        <a:xfrm>
          <a:off x="0" y="810901"/>
          <a:ext cx="2993081" cy="152039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i="1" kern="1200" dirty="0" smtClean="0">
              <a:solidFill>
                <a:srgbClr val="FFFF00"/>
              </a:solidFill>
              <a:effectLst>
                <a:outerShdw blurRad="38100" dist="38100" dir="2700000" algn="tl">
                  <a:srgbClr val="000000">
                    <a:alpha val="43137"/>
                  </a:srgbClr>
                </a:outerShdw>
              </a:effectLst>
            </a:rPr>
            <a:t>Put what I learned, into action</a:t>
          </a:r>
          <a:endParaRPr lang="en-US" sz="2400" kern="1200" dirty="0">
            <a:solidFill>
              <a:srgbClr val="FFFF00"/>
            </a:solidFill>
          </a:endParaRPr>
        </a:p>
      </dsp:txBody>
      <dsp:txXfrm>
        <a:off x="438327" y="1033558"/>
        <a:ext cx="2116427" cy="1075084"/>
      </dsp:txXfrm>
    </dsp:sp>
    <dsp:sp modelId="{57D0F1C8-B4D7-4454-9B2E-F3447A8193B1}">
      <dsp:nvSpPr>
        <dsp:cNvPr id="0" name=""/>
        <dsp:cNvSpPr/>
      </dsp:nvSpPr>
      <dsp:spPr>
        <a:xfrm rot="20673913">
          <a:off x="2996940" y="867995"/>
          <a:ext cx="485572" cy="443626"/>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2999340" y="974430"/>
        <a:ext cx="352484" cy="2661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250E2-0D24-4095-B566-CA20E9555A6A}">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Command of subject matter</a:t>
          </a:r>
          <a:endParaRPr lang="en-US" sz="3300" kern="1200" dirty="0"/>
        </a:p>
      </dsp:txBody>
      <dsp:txXfrm>
        <a:off x="0" y="39687"/>
        <a:ext cx="3286125" cy="1971675"/>
      </dsp:txXfrm>
    </dsp:sp>
    <dsp:sp modelId="{3E1319A4-DAC7-4CAE-8C10-2606E92F492B}">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Plan to promote student learning</a:t>
          </a:r>
          <a:endParaRPr lang="en-US" sz="3300" kern="1200" dirty="0"/>
        </a:p>
      </dsp:txBody>
      <dsp:txXfrm>
        <a:off x="3614737" y="39687"/>
        <a:ext cx="3286125" cy="1971675"/>
      </dsp:txXfrm>
    </dsp:sp>
    <dsp:sp modelId="{8A3A26F9-53C6-4F06-8CC8-3C6C903EFED7}">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Provide feedback to students </a:t>
          </a:r>
          <a:endParaRPr lang="en-US" sz="3300" kern="1200" dirty="0"/>
        </a:p>
      </dsp:txBody>
      <dsp:txXfrm>
        <a:off x="7229475" y="39687"/>
        <a:ext cx="3286125" cy="1971675"/>
      </dsp:txXfrm>
    </dsp:sp>
    <dsp:sp modelId="{3AE586F5-8C43-4C8B-87AD-8B991656817F}">
      <dsp:nvSpPr>
        <dsp:cNvPr id="0" name=""/>
        <dsp:cNvSpPr/>
      </dsp:nvSpPr>
      <dsp:spPr>
        <a:xfrm>
          <a:off x="0"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Provide students reflection opportunities</a:t>
          </a:r>
          <a:endParaRPr lang="en-US" sz="3300" kern="1200" dirty="0"/>
        </a:p>
      </dsp:txBody>
      <dsp:txXfrm>
        <a:off x="0" y="2339975"/>
        <a:ext cx="3286125" cy="1971675"/>
      </dsp:txXfrm>
    </dsp:sp>
    <dsp:sp modelId="{45312765-E571-4784-8A4C-505823292076}">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Ensure successful learning experiences </a:t>
          </a:r>
          <a:endParaRPr lang="en-US" sz="3300" kern="1200" dirty="0"/>
        </a:p>
      </dsp:txBody>
      <dsp:txXfrm>
        <a:off x="3614737" y="2339975"/>
        <a:ext cx="3286125" cy="1971675"/>
      </dsp:txXfrm>
    </dsp:sp>
    <dsp:sp modelId="{10090C05-8237-4364-B414-387583B164A2}">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Assess students consistently    </a:t>
          </a:r>
          <a:endParaRPr lang="en-US" sz="3300" kern="1200" dirty="0"/>
        </a:p>
      </dsp:txBody>
      <dsp:txXfrm>
        <a:off x="7229475"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CFD05-A4A0-4597-9ED0-15A3253A32FB}">
      <dsp:nvSpPr>
        <dsp:cNvPr id="0" name=""/>
        <dsp:cNvSpPr/>
      </dsp:nvSpPr>
      <dsp:spPr>
        <a:xfrm>
          <a:off x="0" y="0"/>
          <a:ext cx="8412480" cy="9572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solidFill>
                <a:schemeClr val="accent4">
                  <a:lumMod val="20000"/>
                  <a:lumOff val="80000"/>
                </a:schemeClr>
              </a:solidFill>
            </a:rPr>
            <a:t>Personal reflection:</a:t>
          </a:r>
          <a:endParaRPr lang="en-US" sz="3200" kern="1200" dirty="0">
            <a:solidFill>
              <a:schemeClr val="accent4">
                <a:lumMod val="20000"/>
                <a:lumOff val="80000"/>
              </a:schemeClr>
            </a:solidFill>
          </a:endParaRPr>
        </a:p>
      </dsp:txBody>
      <dsp:txXfrm>
        <a:off x="28038" y="28038"/>
        <a:ext cx="7298593" cy="901218"/>
      </dsp:txXfrm>
    </dsp:sp>
    <dsp:sp modelId="{FEE2F508-0975-421D-93BE-8A4E2A54876B}">
      <dsp:nvSpPr>
        <dsp:cNvPr id="0" name=""/>
        <dsp:cNvSpPr/>
      </dsp:nvSpPr>
      <dsp:spPr>
        <a:xfrm>
          <a:off x="704545" y="1131347"/>
          <a:ext cx="8412480" cy="9572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chemeClr val="accent4">
                  <a:lumMod val="20000"/>
                  <a:lumOff val="80000"/>
                </a:schemeClr>
              </a:solidFill>
            </a:rPr>
            <a:t>How  does your institution assesses teaching? </a:t>
          </a:r>
          <a:endParaRPr lang="en-US" sz="2800" kern="1200" dirty="0">
            <a:solidFill>
              <a:schemeClr val="accent4">
                <a:lumMod val="20000"/>
                <a:lumOff val="80000"/>
              </a:schemeClr>
            </a:solidFill>
          </a:endParaRPr>
        </a:p>
      </dsp:txBody>
      <dsp:txXfrm>
        <a:off x="732583" y="1159385"/>
        <a:ext cx="7029617" cy="901218"/>
      </dsp:txXfrm>
    </dsp:sp>
    <dsp:sp modelId="{9D81F785-4289-4DD9-9C88-4E04DA126B92}">
      <dsp:nvSpPr>
        <dsp:cNvPr id="0" name=""/>
        <dsp:cNvSpPr/>
      </dsp:nvSpPr>
      <dsp:spPr>
        <a:xfrm>
          <a:off x="1229568" y="2164486"/>
          <a:ext cx="8480284" cy="11121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chemeClr val="accent4">
                  <a:lumMod val="20000"/>
                  <a:lumOff val="80000"/>
                </a:schemeClr>
              </a:solidFill>
            </a:rPr>
            <a:t>Do your teaching assessment tools reflect all nine of these nine characteristics of effective teaching?  (Characteristics listed on handout)</a:t>
          </a:r>
          <a:endParaRPr lang="en-US" sz="2800" kern="1200" dirty="0">
            <a:solidFill>
              <a:schemeClr val="accent4">
                <a:lumMod val="20000"/>
                <a:lumOff val="80000"/>
              </a:schemeClr>
            </a:solidFill>
          </a:endParaRPr>
        </a:p>
      </dsp:txBody>
      <dsp:txXfrm>
        <a:off x="1262142" y="2197060"/>
        <a:ext cx="7088256" cy="1046998"/>
      </dsp:txXfrm>
    </dsp:sp>
    <dsp:sp modelId="{626A3185-E71E-4F12-B13B-BA23A69DDF67}">
      <dsp:nvSpPr>
        <dsp:cNvPr id="0" name=""/>
        <dsp:cNvSpPr/>
      </dsp:nvSpPr>
      <dsp:spPr>
        <a:xfrm>
          <a:off x="2103119" y="3394043"/>
          <a:ext cx="8412480" cy="9572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solidFill>
                <a:srgbClr val="FFC000"/>
              </a:solidFill>
            </a:rPr>
            <a:t>Then share what you found</a:t>
          </a:r>
          <a:endParaRPr lang="en-US" sz="4100" kern="1200" dirty="0">
            <a:solidFill>
              <a:srgbClr val="FFC000"/>
            </a:solidFill>
          </a:endParaRPr>
        </a:p>
      </dsp:txBody>
      <dsp:txXfrm>
        <a:off x="2131157" y="3422081"/>
        <a:ext cx="7029617" cy="901218"/>
      </dsp:txXfrm>
    </dsp:sp>
    <dsp:sp modelId="{80C80A36-9E2F-493C-A213-9B77C19F24B0}">
      <dsp:nvSpPr>
        <dsp:cNvPr id="0" name=""/>
        <dsp:cNvSpPr/>
      </dsp:nvSpPr>
      <dsp:spPr>
        <a:xfrm>
          <a:off x="7790238" y="733200"/>
          <a:ext cx="622241" cy="6222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7930242" y="733200"/>
        <a:ext cx="342233" cy="468236"/>
      </dsp:txXfrm>
    </dsp:sp>
    <dsp:sp modelId="{E2C6574E-7E99-400A-BACD-4881B6FD401A}">
      <dsp:nvSpPr>
        <dsp:cNvPr id="0" name=""/>
        <dsp:cNvSpPr/>
      </dsp:nvSpPr>
      <dsp:spPr>
        <a:xfrm>
          <a:off x="8494783" y="1864548"/>
          <a:ext cx="622241" cy="6222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8634787" y="1864548"/>
        <a:ext cx="342233" cy="468236"/>
      </dsp:txXfrm>
    </dsp:sp>
    <dsp:sp modelId="{B7FA9E25-C024-44D5-950F-C607191C344A}">
      <dsp:nvSpPr>
        <dsp:cNvPr id="0" name=""/>
        <dsp:cNvSpPr/>
      </dsp:nvSpPr>
      <dsp:spPr>
        <a:xfrm>
          <a:off x="9188813" y="2995896"/>
          <a:ext cx="622241" cy="6222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9328817" y="2995896"/>
        <a:ext cx="342233" cy="468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1AFD-3097-4321-8153-AC205AD9A747}">
      <dsp:nvSpPr>
        <dsp:cNvPr id="0" name=""/>
        <dsp:cNvSpPr/>
      </dsp:nvSpPr>
      <dsp:spPr>
        <a:xfrm>
          <a:off x="0" y="3275482"/>
          <a:ext cx="10515600" cy="1075086"/>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Development of new assessment model </a:t>
          </a:r>
          <a:endParaRPr lang="en-US" sz="3200" kern="1200" dirty="0"/>
        </a:p>
      </dsp:txBody>
      <dsp:txXfrm>
        <a:off x="0" y="3275482"/>
        <a:ext cx="10515600" cy="580546"/>
      </dsp:txXfrm>
    </dsp:sp>
    <dsp:sp modelId="{32A6709D-6ACC-4387-B9FD-2B25E0EC4153}">
      <dsp:nvSpPr>
        <dsp:cNvPr id="0" name=""/>
        <dsp:cNvSpPr/>
      </dsp:nvSpPr>
      <dsp:spPr>
        <a:xfrm>
          <a:off x="0" y="3834527"/>
          <a:ext cx="5257799" cy="4945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n-US" sz="2800" kern="1200" dirty="0" smtClean="0"/>
            <a:t>Useful in all contexts</a:t>
          </a:r>
          <a:endParaRPr lang="en-US" sz="2800" kern="1200" dirty="0"/>
        </a:p>
      </dsp:txBody>
      <dsp:txXfrm>
        <a:off x="0" y="3834527"/>
        <a:ext cx="5257799" cy="494539"/>
      </dsp:txXfrm>
    </dsp:sp>
    <dsp:sp modelId="{AF99B0B6-AC62-4349-B24F-C1F108FEC766}">
      <dsp:nvSpPr>
        <dsp:cNvPr id="0" name=""/>
        <dsp:cNvSpPr/>
      </dsp:nvSpPr>
      <dsp:spPr>
        <a:xfrm>
          <a:off x="5257800" y="3834527"/>
          <a:ext cx="5257799" cy="4945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n-US" sz="2800" kern="1200" dirty="0" smtClean="0"/>
            <a:t>Hierarchical to promote renewal</a:t>
          </a:r>
          <a:endParaRPr lang="en-US" sz="2800" kern="1200" dirty="0"/>
        </a:p>
      </dsp:txBody>
      <dsp:txXfrm>
        <a:off x="5257800" y="3834527"/>
        <a:ext cx="5257799" cy="494539"/>
      </dsp:txXfrm>
    </dsp:sp>
    <dsp:sp modelId="{F52E7100-04F2-47AF-AC3C-63804003D452}">
      <dsp:nvSpPr>
        <dsp:cNvPr id="0" name=""/>
        <dsp:cNvSpPr/>
      </dsp:nvSpPr>
      <dsp:spPr>
        <a:xfrm rot="10800000">
          <a:off x="0" y="1606957"/>
          <a:ext cx="10515600" cy="1653482"/>
        </a:xfrm>
        <a:prstGeom prst="upArrowCallou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Implications</a:t>
          </a:r>
          <a:endParaRPr lang="en-US" sz="3200" kern="1200" dirty="0"/>
        </a:p>
      </dsp:txBody>
      <dsp:txXfrm rot="-10800000">
        <a:off x="0" y="1606957"/>
        <a:ext cx="10515600" cy="580372"/>
      </dsp:txXfrm>
    </dsp:sp>
    <dsp:sp modelId="{488712EB-EE18-4A31-BBE8-97EFD7AC6CB6}">
      <dsp:nvSpPr>
        <dsp:cNvPr id="0" name=""/>
        <dsp:cNvSpPr/>
      </dsp:nvSpPr>
      <dsp:spPr>
        <a:xfrm>
          <a:off x="0" y="2218498"/>
          <a:ext cx="5257799" cy="494391"/>
        </a:xfrm>
        <a:prstGeom prst="rect">
          <a:avLst/>
        </a:prstGeom>
        <a:solidFill>
          <a:schemeClr val="accent6">
            <a:lumMod val="40000"/>
            <a:lumOff val="60000"/>
            <a:alpha val="90000"/>
          </a:schemeClr>
        </a:solidFill>
        <a:ln w="12700" cap="flat" cmpd="sng" algn="ctr">
          <a:solidFill>
            <a:schemeClr val="accent6">
              <a:lumMod val="20000"/>
              <a:lumOff val="8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smtClean="0"/>
            <a:t>Teachers try to satisfy students </a:t>
          </a:r>
          <a:endParaRPr lang="en-US" sz="2400" kern="1200" dirty="0"/>
        </a:p>
      </dsp:txBody>
      <dsp:txXfrm>
        <a:off x="0" y="2218498"/>
        <a:ext cx="5257799" cy="494391"/>
      </dsp:txXfrm>
    </dsp:sp>
    <dsp:sp modelId="{57C13E8A-59F4-4E1A-A846-167CBE0AC83F}">
      <dsp:nvSpPr>
        <dsp:cNvPr id="0" name=""/>
        <dsp:cNvSpPr/>
      </dsp:nvSpPr>
      <dsp:spPr>
        <a:xfrm>
          <a:off x="5257800" y="2218498"/>
          <a:ext cx="5257799" cy="494391"/>
        </a:xfrm>
        <a:prstGeom prst="rect">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smtClean="0"/>
            <a:t>Does not foster teaching improvements </a:t>
          </a:r>
          <a:endParaRPr lang="en-US" sz="2400" kern="1200" dirty="0"/>
        </a:p>
      </dsp:txBody>
      <dsp:txXfrm>
        <a:off x="5257800" y="2218498"/>
        <a:ext cx="5257799" cy="494391"/>
      </dsp:txXfrm>
    </dsp:sp>
    <dsp:sp modelId="{32BC1ED9-3546-49FC-97C1-6040732A284F}">
      <dsp:nvSpPr>
        <dsp:cNvPr id="0" name=""/>
        <dsp:cNvSpPr/>
      </dsp:nvSpPr>
      <dsp:spPr>
        <a:xfrm rot="10800000">
          <a:off x="0" y="769"/>
          <a:ext cx="10515600" cy="1653482"/>
        </a:xfrm>
        <a:prstGeom prst="upArrowCallou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System currently used to evaluate teaching mostly uses</a:t>
          </a:r>
          <a:endParaRPr lang="en-US" sz="2800" kern="1200" dirty="0"/>
        </a:p>
      </dsp:txBody>
      <dsp:txXfrm rot="-10800000">
        <a:off x="0" y="769"/>
        <a:ext cx="10515600" cy="580372"/>
      </dsp:txXfrm>
    </dsp:sp>
    <dsp:sp modelId="{6FBE5755-7DD8-4253-99F9-68278C0D06BC}">
      <dsp:nvSpPr>
        <dsp:cNvPr id="0" name=""/>
        <dsp:cNvSpPr/>
      </dsp:nvSpPr>
      <dsp:spPr>
        <a:xfrm>
          <a:off x="0" y="581141"/>
          <a:ext cx="5257799" cy="494391"/>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smtClean="0"/>
            <a:t>Student evaluations</a:t>
          </a:r>
          <a:endParaRPr lang="en-US" sz="2400" kern="1200" dirty="0"/>
        </a:p>
      </dsp:txBody>
      <dsp:txXfrm>
        <a:off x="0" y="581141"/>
        <a:ext cx="5257799" cy="494391"/>
      </dsp:txXfrm>
    </dsp:sp>
    <dsp:sp modelId="{1C466546-34F6-43B6-971E-68A8DD0CCABC}">
      <dsp:nvSpPr>
        <dsp:cNvPr id="0" name=""/>
        <dsp:cNvSpPr/>
      </dsp:nvSpPr>
      <dsp:spPr>
        <a:xfrm>
          <a:off x="5257800" y="581141"/>
          <a:ext cx="5257799" cy="494391"/>
        </a:xfrm>
        <a:prstGeom prst="rect">
          <a:avLst/>
        </a:prstGeom>
        <a:solidFill>
          <a:schemeClr val="accent2">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smtClean="0"/>
            <a:t>Limited peer observations </a:t>
          </a:r>
          <a:endParaRPr lang="en-US" sz="2400" kern="1200" dirty="0"/>
        </a:p>
      </dsp:txBody>
      <dsp:txXfrm>
        <a:off x="5257800" y="581141"/>
        <a:ext cx="5257799" cy="4943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4CA90-BE51-4F83-9A99-CD0D86001325}">
      <dsp:nvSpPr>
        <dsp:cNvPr id="0" name=""/>
        <dsp:cNvSpPr/>
      </dsp:nvSpPr>
      <dsp:spPr>
        <a:xfrm rot="10800000">
          <a:off x="0" y="0"/>
          <a:ext cx="10515600" cy="1450446"/>
        </a:xfrm>
        <a:prstGeom prst="trapezoid">
          <a:avLst>
            <a:gd name="adj" fmla="val 12083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Rigorous study of your teaching</a:t>
          </a:r>
          <a:endParaRPr lang="en-US" sz="3200" kern="1200" dirty="0"/>
        </a:p>
      </dsp:txBody>
      <dsp:txXfrm rot="-10800000">
        <a:off x="1840229" y="0"/>
        <a:ext cx="6835140" cy="1450446"/>
      </dsp:txXfrm>
    </dsp:sp>
    <dsp:sp modelId="{EB25A7B9-0279-4247-82D0-F55DD27939A5}">
      <dsp:nvSpPr>
        <dsp:cNvPr id="0" name=""/>
        <dsp:cNvSpPr/>
      </dsp:nvSpPr>
      <dsp:spPr>
        <a:xfrm rot="10800000">
          <a:off x="1752599" y="1450446"/>
          <a:ext cx="7010400" cy="1450446"/>
        </a:xfrm>
        <a:prstGeom prst="trapezoid">
          <a:avLst>
            <a:gd name="adj" fmla="val 120832"/>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Evidence-based literature or your own data </a:t>
          </a:r>
          <a:endParaRPr lang="en-US" sz="3400" kern="1200" dirty="0"/>
        </a:p>
      </dsp:txBody>
      <dsp:txXfrm rot="-10800000">
        <a:off x="2979419" y="1450446"/>
        <a:ext cx="4556760" cy="1450446"/>
      </dsp:txXfrm>
    </dsp:sp>
    <dsp:sp modelId="{F0704C43-DEA8-450F-99F6-24DEFFF6AF72}">
      <dsp:nvSpPr>
        <dsp:cNvPr id="0" name=""/>
        <dsp:cNvSpPr/>
      </dsp:nvSpPr>
      <dsp:spPr>
        <a:xfrm rot="10800000">
          <a:off x="3505200" y="2900892"/>
          <a:ext cx="3505200" cy="1450446"/>
        </a:xfrm>
        <a:prstGeom prst="trapezoid">
          <a:avLst>
            <a:gd name="adj" fmla="val 120832"/>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Critical reflection</a:t>
          </a:r>
          <a:endParaRPr lang="en-US" sz="3400" kern="1200" dirty="0"/>
        </a:p>
      </dsp:txBody>
      <dsp:txXfrm rot="-10800000">
        <a:off x="3505200" y="2900892"/>
        <a:ext cx="3505200" cy="14504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6C2CA-D412-4D5C-823B-B29562F6BC6B}">
      <dsp:nvSpPr>
        <dsp:cNvPr id="0" name=""/>
        <dsp:cNvSpPr/>
      </dsp:nvSpPr>
      <dsp:spPr>
        <a:xfrm rot="10800000">
          <a:off x="0" y="0"/>
          <a:ext cx="10515600" cy="4351338"/>
        </a:xfrm>
        <a:prstGeom prst="trapezoid">
          <a:avLst>
            <a:gd name="adj" fmla="val 120832"/>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Reflection</a:t>
          </a:r>
        </a:p>
        <a:p>
          <a:pPr lvl="0" algn="ctr" defTabSz="2889250">
            <a:lnSpc>
              <a:spcPct val="90000"/>
            </a:lnSpc>
            <a:spcBef>
              <a:spcPct val="0"/>
            </a:spcBef>
            <a:spcAft>
              <a:spcPct val="35000"/>
            </a:spcAft>
          </a:pPr>
          <a:r>
            <a:rPr lang="en-US" sz="6500" kern="1200" dirty="0" smtClean="0"/>
            <a:t>Critical review</a:t>
          </a:r>
        </a:p>
        <a:p>
          <a:pPr lvl="0" algn="ctr" defTabSz="2889250">
            <a:lnSpc>
              <a:spcPct val="90000"/>
            </a:lnSpc>
            <a:spcBef>
              <a:spcPct val="0"/>
            </a:spcBef>
            <a:spcAft>
              <a:spcPct val="35000"/>
            </a:spcAft>
          </a:pPr>
          <a:r>
            <a:rPr lang="en-US" sz="6500" kern="1200" dirty="0" smtClean="0"/>
            <a:t>Documentation</a:t>
          </a:r>
          <a:endParaRPr lang="en-US" sz="6500" kern="1200" dirty="0"/>
        </a:p>
      </dsp:txBody>
      <dsp:txXfrm rot="-10800000">
        <a:off x="0" y="0"/>
        <a:ext cx="10515600" cy="43513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0D481-03ED-4561-9A4D-36CA9EF2DDB3}">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F2CBB0-3688-4294-A03F-7BEB0185328C}">
      <dsp:nvSpPr>
        <dsp:cNvPr id="0" name=""/>
        <dsp:cNvSpPr/>
      </dsp:nvSpPr>
      <dsp:spPr>
        <a:xfrm>
          <a:off x="604289" y="435133"/>
          <a:ext cx="9851585"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smtClean="0"/>
            <a:t>Self- your own perceptions</a:t>
          </a:r>
          <a:endParaRPr lang="en-US" sz="4500" kern="1200" dirty="0"/>
        </a:p>
      </dsp:txBody>
      <dsp:txXfrm>
        <a:off x="604289" y="435133"/>
        <a:ext cx="9851585" cy="870267"/>
      </dsp:txXfrm>
    </dsp:sp>
    <dsp:sp modelId="{CB3A447E-2DF4-471F-B647-1BD4819B0CF3}">
      <dsp:nvSpPr>
        <dsp:cNvPr id="0" name=""/>
        <dsp:cNvSpPr/>
      </dsp:nvSpPr>
      <dsp:spPr>
        <a:xfrm>
          <a:off x="60372" y="326350"/>
          <a:ext cx="1087834" cy="1087834"/>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0FBCFF-1C3C-40E4-8C97-3B2AEB4E06AC}">
      <dsp:nvSpPr>
        <dsp:cNvPr id="0" name=""/>
        <dsp:cNvSpPr/>
      </dsp:nvSpPr>
      <dsp:spPr>
        <a:xfrm>
          <a:off x="920631" y="1740535"/>
          <a:ext cx="9535243"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smtClean="0"/>
            <a:t>Students</a:t>
          </a:r>
          <a:endParaRPr lang="en-US" sz="4500" kern="1200" dirty="0"/>
        </a:p>
      </dsp:txBody>
      <dsp:txXfrm>
        <a:off x="920631" y="1740535"/>
        <a:ext cx="9535243" cy="870267"/>
      </dsp:txXfrm>
    </dsp:sp>
    <dsp:sp modelId="{E8708674-4CA5-44E2-91E1-5D3B1FFE9A73}">
      <dsp:nvSpPr>
        <dsp:cNvPr id="0" name=""/>
        <dsp:cNvSpPr/>
      </dsp:nvSpPr>
      <dsp:spPr>
        <a:xfrm>
          <a:off x="376714" y="1631751"/>
          <a:ext cx="1087834" cy="1087834"/>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2CA787-42D1-438B-9B96-E050FA01931A}">
      <dsp:nvSpPr>
        <dsp:cNvPr id="0" name=""/>
        <dsp:cNvSpPr/>
      </dsp:nvSpPr>
      <dsp:spPr>
        <a:xfrm>
          <a:off x="604289" y="3045936"/>
          <a:ext cx="9851585"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smtClean="0"/>
            <a:t>Peers/ chair</a:t>
          </a:r>
          <a:endParaRPr lang="en-US" sz="4500" kern="1200" dirty="0"/>
        </a:p>
      </dsp:txBody>
      <dsp:txXfrm>
        <a:off x="604289" y="3045936"/>
        <a:ext cx="9851585" cy="870267"/>
      </dsp:txXfrm>
    </dsp:sp>
    <dsp:sp modelId="{CD2A0B29-13F6-484B-B079-01E5CDA4B23B}">
      <dsp:nvSpPr>
        <dsp:cNvPr id="0" name=""/>
        <dsp:cNvSpPr/>
      </dsp:nvSpPr>
      <dsp:spPr>
        <a:xfrm>
          <a:off x="60372" y="2937153"/>
          <a:ext cx="1087834" cy="1087834"/>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14498-1968-4AB8-9974-8492C0A56153}">
      <dsp:nvSpPr>
        <dsp:cNvPr id="0" name=""/>
        <dsp:cNvSpPr/>
      </dsp:nvSpPr>
      <dsp:spPr>
        <a:xfrm rot="10800000">
          <a:off x="0" y="0"/>
          <a:ext cx="10515600" cy="1450446"/>
        </a:xfrm>
        <a:prstGeom prst="trapezoid">
          <a:avLst>
            <a:gd name="adj" fmla="val 12083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Rigorous study of your teaching</a:t>
          </a:r>
          <a:endParaRPr lang="en-US" sz="3400" kern="1200" dirty="0"/>
        </a:p>
      </dsp:txBody>
      <dsp:txXfrm rot="-10800000">
        <a:off x="1840229" y="0"/>
        <a:ext cx="6835140" cy="1450446"/>
      </dsp:txXfrm>
    </dsp:sp>
    <dsp:sp modelId="{86447AC8-C856-45BD-9F13-773A194FD399}">
      <dsp:nvSpPr>
        <dsp:cNvPr id="0" name=""/>
        <dsp:cNvSpPr/>
      </dsp:nvSpPr>
      <dsp:spPr>
        <a:xfrm rot="10800000">
          <a:off x="1752599" y="1450446"/>
          <a:ext cx="7010400" cy="1450446"/>
        </a:xfrm>
        <a:prstGeom prst="trapezoid">
          <a:avLst>
            <a:gd name="adj" fmla="val 120832"/>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Evidence-based literature or your own data </a:t>
          </a:r>
          <a:endParaRPr lang="en-US" sz="3400" kern="1200" dirty="0"/>
        </a:p>
      </dsp:txBody>
      <dsp:txXfrm rot="-10800000">
        <a:off x="2979419" y="1450446"/>
        <a:ext cx="4556760" cy="1450446"/>
      </dsp:txXfrm>
    </dsp:sp>
    <dsp:sp modelId="{A5EF17A6-1874-4894-B3F7-F88E02632C97}">
      <dsp:nvSpPr>
        <dsp:cNvPr id="0" name=""/>
        <dsp:cNvSpPr/>
      </dsp:nvSpPr>
      <dsp:spPr>
        <a:xfrm rot="10800000">
          <a:off x="3505200" y="2900892"/>
          <a:ext cx="3505200" cy="1450446"/>
        </a:xfrm>
        <a:prstGeom prst="trapezoid">
          <a:avLst>
            <a:gd name="adj" fmla="val 120832"/>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Critical reflection</a:t>
          </a:r>
          <a:endParaRPr lang="en-US" sz="3400" kern="1200" dirty="0"/>
        </a:p>
      </dsp:txBody>
      <dsp:txXfrm rot="-10800000">
        <a:off x="3505200" y="2900892"/>
        <a:ext cx="3505200" cy="14504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00E3D-555B-4465-9370-031F98D25A38}">
      <dsp:nvSpPr>
        <dsp:cNvPr id="0" name=""/>
        <dsp:cNvSpPr/>
      </dsp:nvSpPr>
      <dsp:spPr>
        <a:xfrm rot="10800000">
          <a:off x="0" y="0"/>
          <a:ext cx="10515600" cy="1450446"/>
        </a:xfrm>
        <a:prstGeom prst="trapezoid">
          <a:avLst>
            <a:gd name="adj" fmla="val 12083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Rigorous study of your teaching</a:t>
          </a:r>
          <a:endParaRPr lang="en-US" sz="3400" kern="1200" dirty="0"/>
        </a:p>
      </dsp:txBody>
      <dsp:txXfrm rot="-10800000">
        <a:off x="1840229" y="0"/>
        <a:ext cx="6835140" cy="1450446"/>
      </dsp:txXfrm>
    </dsp:sp>
    <dsp:sp modelId="{C0F73CC1-A71D-4133-BF15-0F075AE90D1F}">
      <dsp:nvSpPr>
        <dsp:cNvPr id="0" name=""/>
        <dsp:cNvSpPr/>
      </dsp:nvSpPr>
      <dsp:spPr>
        <a:xfrm rot="10800000">
          <a:off x="1752599" y="1450446"/>
          <a:ext cx="7010400" cy="1450446"/>
        </a:xfrm>
        <a:prstGeom prst="trapezoid">
          <a:avLst>
            <a:gd name="adj" fmla="val 120832"/>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Evidence-based literature or your own data </a:t>
          </a:r>
          <a:endParaRPr lang="en-US" sz="3400" kern="1200" dirty="0"/>
        </a:p>
      </dsp:txBody>
      <dsp:txXfrm rot="-10800000">
        <a:off x="2979419" y="1450446"/>
        <a:ext cx="4556760" cy="1450446"/>
      </dsp:txXfrm>
    </dsp:sp>
    <dsp:sp modelId="{0E188F7B-39BE-42FD-9AA9-EFE196C54837}">
      <dsp:nvSpPr>
        <dsp:cNvPr id="0" name=""/>
        <dsp:cNvSpPr/>
      </dsp:nvSpPr>
      <dsp:spPr>
        <a:xfrm rot="10800000">
          <a:off x="3505200" y="2900892"/>
          <a:ext cx="3505200" cy="1450446"/>
        </a:xfrm>
        <a:prstGeom prst="trapezoid">
          <a:avLst>
            <a:gd name="adj" fmla="val 120832"/>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Reflect Critically </a:t>
          </a:r>
          <a:endParaRPr lang="en-US" sz="3400" kern="1200" dirty="0"/>
        </a:p>
      </dsp:txBody>
      <dsp:txXfrm rot="-10800000">
        <a:off x="3505200" y="2900892"/>
        <a:ext cx="3505200" cy="1450446"/>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68488-C2C3-48E5-B799-29B6BC6A503C}" type="datetimeFigureOut">
              <a:rPr lang="en-US" smtClean="0"/>
              <a:t>12/3/2015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A8E79-BEC8-4125-AE54-A39C980495DD}" type="slidenum">
              <a:rPr lang="en-US" smtClean="0"/>
              <a:t>‹#›</a:t>
            </a:fld>
            <a:endParaRPr lang="en-US" dirty="0"/>
          </a:p>
        </p:txBody>
      </p:sp>
    </p:spTree>
    <p:extLst>
      <p:ext uri="{BB962C8B-B14F-4D97-AF65-F5344CB8AC3E}">
        <p14:creationId xmlns:p14="http://schemas.microsoft.com/office/powerpoint/2010/main" val="117277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Drexel assessment 2015 1 hr.</a:t>
            </a:r>
          </a:p>
          <a:p>
            <a:r>
              <a:rPr lang="en-US" dirty="0" smtClean="0"/>
              <a:t>Make title shorter</a:t>
            </a:r>
          </a:p>
          <a:p>
            <a:r>
              <a:rPr lang="en-US" dirty="0" smtClean="0"/>
              <a:t> works well as 1 </a:t>
            </a:r>
            <a:r>
              <a:rPr lang="en-US" dirty="0" err="1" smtClean="0"/>
              <a:t>hr</a:t>
            </a:r>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1</a:t>
            </a:fld>
            <a:endParaRPr lang="en-US" dirty="0"/>
          </a:p>
        </p:txBody>
      </p:sp>
    </p:spTree>
    <p:extLst>
      <p:ext uri="{BB962C8B-B14F-4D97-AF65-F5344CB8AC3E}">
        <p14:creationId xmlns:p14="http://schemas.microsoft.com/office/powerpoint/2010/main" val="35727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 discsssn- paris, small grp, or whole group</a:t>
            </a:r>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12</a:t>
            </a:fld>
            <a:endParaRPr lang="en-US" dirty="0"/>
          </a:p>
        </p:txBody>
      </p:sp>
    </p:spTree>
    <p:extLst>
      <p:ext uri="{BB962C8B-B14F-4D97-AF65-F5344CB8AC3E}">
        <p14:creationId xmlns:p14="http://schemas.microsoft.com/office/powerpoint/2010/main" val="977043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model to assess all 9 essential elements of effective teaching</a:t>
            </a:r>
            <a:endParaRPr lang="en-US" dirty="0"/>
          </a:p>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13</a:t>
            </a:fld>
            <a:endParaRPr lang="en-US" dirty="0"/>
          </a:p>
        </p:txBody>
      </p:sp>
    </p:spTree>
    <p:extLst>
      <p:ext uri="{BB962C8B-B14F-4D97-AF65-F5344CB8AC3E}">
        <p14:creationId xmlns:p14="http://schemas.microsoft.com/office/powerpoint/2010/main" val="3499461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answers </a:t>
            </a:r>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14</a:t>
            </a:fld>
            <a:endParaRPr lang="en-US" dirty="0"/>
          </a:p>
        </p:txBody>
      </p:sp>
    </p:spTree>
    <p:extLst>
      <p:ext uri="{BB962C8B-B14F-4D97-AF65-F5344CB8AC3E}">
        <p14:creationId xmlns:p14="http://schemas.microsoft.com/office/powerpoint/2010/main" val="299775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2</a:t>
            </a:fld>
            <a:endParaRPr lang="en-US" dirty="0"/>
          </a:p>
        </p:txBody>
      </p:sp>
    </p:spTree>
    <p:extLst>
      <p:ext uri="{BB962C8B-B14F-4D97-AF65-F5344CB8AC3E}">
        <p14:creationId xmlns:p14="http://schemas.microsoft.com/office/powerpoint/2010/main" val="2929948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handout p 1 for more explantn</a:t>
            </a:r>
          </a:p>
          <a:p>
            <a:r>
              <a:rPr lang="en-US" b="1" dirty="0"/>
              <a:t>According to the literature in higher education, nine essential elements define effective teaching:</a:t>
            </a:r>
            <a:endParaRPr lang="en-US" dirty="0"/>
          </a:p>
          <a:p>
            <a:pPr lvl="0"/>
            <a:r>
              <a:rPr lang="en-US" dirty="0"/>
              <a:t>Have a good command of the subject matter to be taught</a:t>
            </a:r>
          </a:p>
          <a:p>
            <a:pPr lvl="0"/>
            <a:r>
              <a:rPr lang="en-US" dirty="0"/>
              <a:t>Plan educational experience to promote student learning (varies by context</a:t>
            </a:r>
            <a:r>
              <a:rPr lang="en-US" dirty="0" smtClean="0"/>
              <a:t>) Use active learning, engage student to promote their own meaning of content.</a:t>
            </a:r>
            <a:endParaRPr lang="en-US" dirty="0"/>
          </a:p>
          <a:p>
            <a:pPr lvl="0"/>
            <a:r>
              <a:rPr lang="en-US" dirty="0"/>
              <a:t>Provide frequent and useful formal and informal feedback to students to students foster greater learning</a:t>
            </a:r>
          </a:p>
          <a:p>
            <a:pPr lvl="0"/>
            <a:r>
              <a:rPr lang="en-US" dirty="0"/>
              <a:t>Provide frequent, well-structured opportunities for students to reflect on their learning  </a:t>
            </a:r>
          </a:p>
          <a:p>
            <a:pPr lvl="0"/>
            <a:r>
              <a:rPr lang="en-US" dirty="0"/>
              <a:t>Ensure students have successful learning experiences including through availability and accessibility</a:t>
            </a:r>
          </a:p>
          <a:p>
            <a:pPr lvl="0"/>
            <a:r>
              <a:rPr lang="en-US" dirty="0"/>
              <a:t>Use consistent and fair policies and processes to assess students</a:t>
            </a:r>
          </a:p>
          <a:p>
            <a:pPr lvl="0"/>
            <a:r>
              <a:rPr lang="en-US" dirty="0"/>
              <a:t>Assess student mastery of  learning of learning outcomes of acquisition of knowledge, skills or values </a:t>
            </a:r>
          </a:p>
          <a:p>
            <a:pPr lvl="0"/>
            <a:r>
              <a:rPr lang="en-US" dirty="0"/>
              <a:t>Assess student mastery of higher order thinking and skills</a:t>
            </a:r>
          </a:p>
          <a:p>
            <a:pPr lvl="0"/>
            <a:r>
              <a:rPr lang="en-US" dirty="0"/>
              <a:t>Assess student mastery of learning skills, self-assessment skills that can transcend disciplinary content</a:t>
            </a:r>
          </a:p>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3</a:t>
            </a:fld>
            <a:endParaRPr lang="en-US" dirty="0"/>
          </a:p>
        </p:txBody>
      </p:sp>
    </p:spTree>
    <p:extLst>
      <p:ext uri="{BB962C8B-B14F-4D97-AF65-F5344CB8AC3E}">
        <p14:creationId xmlns:p14="http://schemas.microsoft.com/office/powerpoint/2010/main" val="2301366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4</a:t>
            </a:fld>
            <a:endParaRPr lang="en-US" dirty="0"/>
          </a:p>
        </p:txBody>
      </p:sp>
    </p:spTree>
    <p:extLst>
      <p:ext uri="{BB962C8B-B14F-4D97-AF65-F5344CB8AC3E}">
        <p14:creationId xmlns:p14="http://schemas.microsoft.com/office/powerpoint/2010/main" val="4106285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 no reporting out</a:t>
            </a:r>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5</a:t>
            </a:fld>
            <a:endParaRPr lang="en-US" dirty="0"/>
          </a:p>
        </p:txBody>
      </p:sp>
    </p:spTree>
    <p:extLst>
      <p:ext uri="{BB962C8B-B14F-4D97-AF65-F5344CB8AC3E}">
        <p14:creationId xmlns:p14="http://schemas.microsoft.com/office/powerpoint/2010/main" val="2491966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04900"/>
            <a:ext cx="5486400" cy="3086100"/>
          </a:xfrm>
        </p:spPr>
      </p:sp>
      <p:sp>
        <p:nvSpPr>
          <p:cNvPr id="3" name="Notes Placeholder 2"/>
          <p:cNvSpPr>
            <a:spLocks noGrp="1"/>
          </p:cNvSpPr>
          <p:nvPr>
            <p:ph type="body" idx="1"/>
          </p:nvPr>
        </p:nvSpPr>
        <p:spPr/>
        <p:txBody>
          <a:bodyPr/>
          <a:lstStyle/>
          <a:p>
            <a:r>
              <a:rPr lang="en-US" dirty="0" smtClean="0"/>
              <a:t> top level- is this what you found? </a:t>
            </a:r>
          </a:p>
          <a:p>
            <a:r>
              <a:rPr lang="en-US" dirty="0" smtClean="0"/>
              <a:t>While </a:t>
            </a:r>
            <a:r>
              <a:rPr lang="en-US" dirty="0"/>
              <a:t>evidence-based, best teaching practices should drive teaching assessment tools, typically that does not happen. </a:t>
            </a:r>
            <a:endParaRPr lang="en-US" dirty="0" smtClean="0"/>
          </a:p>
          <a:p>
            <a:r>
              <a:rPr lang="en-US" dirty="0" smtClean="0"/>
              <a:t>Instead </a:t>
            </a:r>
            <a:r>
              <a:rPr lang="en-US" dirty="0"/>
              <a:t>most currently used assessments of teaching instruments rely on the perspectives of others (students, peers, and chairs). These tools often focus on what the instructor does, or on teacher personality characteristics </a:t>
            </a:r>
            <a:endParaRPr lang="en-US" dirty="0" smtClean="0"/>
          </a:p>
          <a:p>
            <a:endParaRPr lang="en-US" dirty="0"/>
          </a:p>
          <a:p>
            <a:r>
              <a:rPr lang="en-US" dirty="0" smtClean="0"/>
              <a:t>Middle level  </a:t>
            </a:r>
            <a:r>
              <a:rPr lang="en-US" dirty="0"/>
              <a:t>Student end-of-course evaluations correlate with student satisfaction, but not learning </a:t>
            </a:r>
            <a:r>
              <a:rPr lang="en-US" dirty="0" smtClean="0"/>
              <a:t>.  </a:t>
            </a:r>
          </a:p>
          <a:p>
            <a:r>
              <a:rPr lang="en-US" dirty="0" smtClean="0"/>
              <a:t>Data </a:t>
            </a:r>
            <a:r>
              <a:rPr lang="en-US" dirty="0"/>
              <a:t>from these commonly used tools may allow instructors to continue to use teaching methods that are not aligned with best practices </a:t>
            </a:r>
            <a:r>
              <a:rPr lang="en-US" dirty="0" smtClean="0"/>
              <a:t>. </a:t>
            </a:r>
            <a:r>
              <a:rPr lang="en-US" dirty="0"/>
              <a:t>Like students, instructors attend to what they are evaluated on.  </a:t>
            </a:r>
            <a:endParaRPr lang="en-US" dirty="0" smtClean="0"/>
          </a:p>
          <a:p>
            <a:endParaRPr lang="en-US" dirty="0"/>
          </a:p>
          <a:p>
            <a:r>
              <a:rPr lang="en-US" dirty="0" smtClean="0"/>
              <a:t>Therefore, I was motivated to dvlop </a:t>
            </a:r>
            <a:r>
              <a:rPr lang="en-US" dirty="0"/>
              <a:t>new model because current teaching assessment models do not lead to desired outcomes- continous quality improvement </a:t>
            </a:r>
          </a:p>
          <a:p>
            <a:endParaRPr lang="en-US" dirty="0"/>
          </a:p>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6</a:t>
            </a:fld>
            <a:endParaRPr lang="en-US" dirty="0"/>
          </a:p>
        </p:txBody>
      </p:sp>
    </p:spTree>
    <p:extLst>
      <p:ext uri="{BB962C8B-B14F-4D97-AF65-F5344CB8AC3E}">
        <p14:creationId xmlns:p14="http://schemas.microsoft.com/office/powerpoint/2010/main" val="317771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introduce new model of assessing teaching that can be used for improvement-</a:t>
            </a:r>
          </a:p>
          <a:p>
            <a:pPr>
              <a:defRPr/>
            </a:pPr>
            <a:r>
              <a:rPr lang="en-US" dirty="0"/>
              <a:t>Step 1 critical reflect</a:t>
            </a:r>
          </a:p>
          <a:p>
            <a:pPr>
              <a:defRPr/>
            </a:pPr>
            <a:r>
              <a:rPr lang="en-US" dirty="0"/>
              <a:t>Step 2- use evidence- based lit to support your own teaching</a:t>
            </a:r>
          </a:p>
          <a:p>
            <a:pPr>
              <a:defRPr/>
            </a:pPr>
            <a:r>
              <a:rPr lang="en-US" dirty="0"/>
              <a:t>Collect your own data on how effective your teaching is</a:t>
            </a:r>
          </a:p>
          <a:p>
            <a:pPr>
              <a:defRPr/>
            </a:pPr>
            <a:r>
              <a:rPr lang="en-US" dirty="0"/>
              <a:t>Step 3 – conduct rigorous study of your teaching</a:t>
            </a:r>
          </a:p>
          <a:p>
            <a:pPr>
              <a:defRPr/>
            </a:pPr>
            <a:r>
              <a:rPr lang="en-US" dirty="0"/>
              <a:t>As instructors move up the inverted pyramid, they must incorporate the lower level(s)</a:t>
            </a:r>
            <a:br>
              <a:rPr lang="en-US" dirty="0"/>
            </a:br>
            <a:r>
              <a:rPr lang="en-US" dirty="0"/>
              <a:t>will discuss each aspect separately </a:t>
            </a:r>
          </a:p>
          <a:p>
            <a:endParaRPr lang="en-US" dirty="0"/>
          </a:p>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7</a:t>
            </a:fld>
            <a:endParaRPr lang="en-US" dirty="0"/>
          </a:p>
        </p:txBody>
      </p:sp>
    </p:spTree>
    <p:extLst>
      <p:ext uri="{BB962C8B-B14F-4D97-AF65-F5344CB8AC3E}">
        <p14:creationId xmlns:p14="http://schemas.microsoft.com/office/powerpoint/2010/main" val="348018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Reflection- reconstruct , make meaning of experiences- key to development leads to s- knowledge</a:t>
            </a:r>
          </a:p>
          <a:p>
            <a:r>
              <a:rPr lang="en-US" dirty="0"/>
              <a:t>	 difficulty to do, often do not do it enough</a:t>
            </a:r>
          </a:p>
          <a:p>
            <a:r>
              <a:rPr lang="en-US" dirty="0"/>
              <a:t>	usually not expected of us, part of assessment of our performance</a:t>
            </a:r>
          </a:p>
          <a:p>
            <a:r>
              <a:rPr lang="en-US" dirty="0"/>
              <a:t>Critical rvw- incorporates perspectives of  key stakeholders- students, peers, chairs</a:t>
            </a:r>
          </a:p>
          <a:p>
            <a:endParaRPr lang="en-US" dirty="0"/>
          </a:p>
          <a:p>
            <a:r>
              <a:rPr lang="en-US" dirty="0"/>
              <a:t>Documttn- do as teach- helps recall incident, helpful for dossier for p&amp;T</a:t>
            </a:r>
          </a:p>
          <a:p>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8</a:t>
            </a:fld>
            <a:endParaRPr lang="en-US" dirty="0"/>
          </a:p>
        </p:txBody>
      </p:sp>
    </p:spTree>
    <p:extLst>
      <p:ext uri="{BB962C8B-B14F-4D97-AF65-F5344CB8AC3E}">
        <p14:creationId xmlns:p14="http://schemas.microsoft.com/office/powerpoint/2010/main" val="3072718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questions about words, sources of infor  listed on p 2</a:t>
            </a:r>
            <a:endParaRPr lang="en-US" dirty="0"/>
          </a:p>
        </p:txBody>
      </p:sp>
      <p:sp>
        <p:nvSpPr>
          <p:cNvPr id="4" name="Slide Number Placeholder 3"/>
          <p:cNvSpPr>
            <a:spLocks noGrp="1"/>
          </p:cNvSpPr>
          <p:nvPr>
            <p:ph type="sldNum" sz="quarter" idx="10"/>
          </p:nvPr>
        </p:nvSpPr>
        <p:spPr/>
        <p:txBody>
          <a:bodyPr/>
          <a:lstStyle/>
          <a:p>
            <a:fld id="{406A8E79-BEC8-4125-AE54-A39C980495DD}" type="slidenum">
              <a:rPr lang="en-US" smtClean="0"/>
              <a:t>9</a:t>
            </a:fld>
            <a:endParaRPr lang="en-US" dirty="0"/>
          </a:p>
        </p:txBody>
      </p:sp>
    </p:spTree>
    <p:extLst>
      <p:ext uri="{BB962C8B-B14F-4D97-AF65-F5344CB8AC3E}">
        <p14:creationId xmlns:p14="http://schemas.microsoft.com/office/powerpoint/2010/main" val="167391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3776898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283813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363609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118801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402422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82295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351264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400594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262434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1871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883EB-B8A0-438D-A948-B35D0C894945}" type="datetimeFigureOut">
              <a:rPr lang="en-US" smtClean="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13149-9971-45C3-85F4-AF3134BBCB8F}" type="slidenum">
              <a:rPr lang="en-US" smtClean="0"/>
              <a:t>‹#›</a:t>
            </a:fld>
            <a:endParaRPr lang="en-US" dirty="0"/>
          </a:p>
        </p:txBody>
      </p:sp>
    </p:spTree>
    <p:extLst>
      <p:ext uri="{BB962C8B-B14F-4D97-AF65-F5344CB8AC3E}">
        <p14:creationId xmlns:p14="http://schemas.microsoft.com/office/powerpoint/2010/main" val="211187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883EB-B8A0-438D-A948-B35D0C894945}" type="datetimeFigureOut">
              <a:rPr lang="en-US" smtClean="0"/>
              <a:t>12/3/2015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13149-9971-45C3-85F4-AF3134BBCB8F}" type="slidenum">
              <a:rPr lang="en-US" smtClean="0"/>
              <a:t>‹#›</a:t>
            </a:fld>
            <a:endParaRPr lang="en-US" dirty="0"/>
          </a:p>
        </p:txBody>
      </p:sp>
    </p:spTree>
    <p:extLst>
      <p:ext uri="{BB962C8B-B14F-4D97-AF65-F5344CB8AC3E}">
        <p14:creationId xmlns:p14="http://schemas.microsoft.com/office/powerpoint/2010/main" val="64998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5735" y="-1340427"/>
            <a:ext cx="9525000" cy="3135890"/>
          </a:xfrm>
        </p:spPr>
        <p:txBody>
          <a:bodyPr>
            <a:normAutofit/>
          </a:bodyPr>
          <a:lstStyle/>
          <a:p>
            <a:r>
              <a:rPr lang="en-US" sz="4000" b="1" dirty="0" smtClean="0"/>
              <a:t>Assessing Teaching </a:t>
            </a:r>
            <a:r>
              <a:rPr lang="en-US" sz="4000" b="1" dirty="0"/>
              <a:t>Through Critical Reflection and Evidence to </a:t>
            </a:r>
            <a:r>
              <a:rPr lang="en-US" sz="4000" b="1" dirty="0" smtClean="0"/>
              <a:t>Encourage </a:t>
            </a:r>
            <a:r>
              <a:rPr lang="en-US" sz="4000" b="1" dirty="0"/>
              <a:t>Renewal</a:t>
            </a:r>
            <a:endParaRPr lang="en-US" sz="4000" dirty="0"/>
          </a:p>
        </p:txBody>
      </p:sp>
      <p:sp>
        <p:nvSpPr>
          <p:cNvPr id="3" name="Subtitle 2"/>
          <p:cNvSpPr>
            <a:spLocks noGrp="1"/>
          </p:cNvSpPr>
          <p:nvPr>
            <p:ph type="subTitle" idx="1"/>
          </p:nvPr>
        </p:nvSpPr>
        <p:spPr>
          <a:xfrm>
            <a:off x="1215735" y="2226180"/>
            <a:ext cx="9144000" cy="1655762"/>
          </a:xfrm>
        </p:spPr>
        <p:txBody>
          <a:bodyPr>
            <a:normAutofit/>
          </a:bodyPr>
          <a:lstStyle/>
          <a:p>
            <a:r>
              <a:rPr lang="en-US" sz="3200" dirty="0"/>
              <a:t>Phyllis Blumberg - University of the </a:t>
            </a:r>
            <a:r>
              <a:rPr lang="en-US" sz="3200" dirty="0" smtClean="0"/>
              <a:t>Sciences</a:t>
            </a:r>
          </a:p>
          <a:p>
            <a:r>
              <a:rPr lang="en-US" sz="3200" dirty="0" smtClean="0"/>
              <a:t>p.blumbe@usciences.edu</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6280" y="3325091"/>
            <a:ext cx="8333478" cy="3179185"/>
          </a:xfrm>
          <a:prstGeom prst="rect">
            <a:avLst/>
          </a:prstGeom>
        </p:spPr>
      </p:pic>
    </p:spTree>
    <p:extLst>
      <p:ext uri="{BB962C8B-B14F-4D97-AF65-F5344CB8AC3E}">
        <p14:creationId xmlns:p14="http://schemas.microsoft.com/office/powerpoint/2010/main" val="2567090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r>
              <a:rPr lang="en-US" dirty="0"/>
              <a:t>Teach based upon educational literature in your own discipline</a:t>
            </a:r>
          </a:p>
          <a:p>
            <a:r>
              <a:rPr lang="en-US" dirty="0"/>
              <a:t>Teach based upon educational literature in higher education</a:t>
            </a:r>
          </a:p>
          <a:p>
            <a:pPr marL="0" indent="0">
              <a:buNone/>
            </a:pPr>
            <a:r>
              <a:rPr lang="en-US" dirty="0"/>
              <a:t>	See last column of  page 2 handout</a:t>
            </a:r>
          </a:p>
          <a:p>
            <a:endParaRPr lang="en-US" dirty="0"/>
          </a:p>
          <a:p>
            <a:r>
              <a:rPr lang="en-US" dirty="0"/>
              <a:t>Collect your own data about teaching and learning effectiveness </a:t>
            </a:r>
          </a:p>
          <a:p>
            <a:pPr marL="0" indent="0">
              <a:buNone/>
            </a:pPr>
            <a:endParaRPr lang="en-US" dirty="0"/>
          </a:p>
        </p:txBody>
      </p:sp>
      <p:sp>
        <p:nvSpPr>
          <p:cNvPr id="4" name="Title 3"/>
          <p:cNvSpPr>
            <a:spLocks noGrp="1"/>
          </p:cNvSpPr>
          <p:nvPr>
            <p:ph type="title"/>
          </p:nvPr>
        </p:nvSpPr>
        <p:spPr>
          <a:xfrm>
            <a:off x="838200" y="365125"/>
            <a:ext cx="10515600" cy="2274166"/>
          </a:xfrm>
          <a:prstGeom prst="flowChartManualOperati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a:solidFill>
                  <a:schemeClr val="accent6">
                    <a:lumMod val="50000"/>
                  </a:schemeClr>
                </a:solidFill>
              </a:rPr>
              <a:t>Evidence-based literature or your own data </a:t>
            </a:r>
            <a:br>
              <a:rPr lang="en-US" dirty="0">
                <a:solidFill>
                  <a:schemeClr val="accent6">
                    <a:lumMod val="50000"/>
                  </a:schemeClr>
                </a:solidFill>
              </a:rPr>
            </a:br>
            <a:endParaRPr lang="en-US" dirty="0">
              <a:solidFill>
                <a:schemeClr val="accent6">
                  <a:lumMod val="50000"/>
                </a:schemeClr>
              </a:solidFill>
            </a:endParaRPr>
          </a:p>
        </p:txBody>
      </p:sp>
    </p:spTree>
    <p:extLst>
      <p:ext uri="{BB962C8B-B14F-4D97-AF65-F5344CB8AC3E}">
        <p14:creationId xmlns:p14="http://schemas.microsoft.com/office/powerpoint/2010/main" val="487386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a:t>Based on own insights, observations</a:t>
            </a:r>
          </a:p>
          <a:p>
            <a:r>
              <a:rPr lang="en-US" dirty="0"/>
              <a:t>Test hypothesis</a:t>
            </a:r>
          </a:p>
          <a:p>
            <a:r>
              <a:rPr lang="en-US" dirty="0"/>
              <a:t>Get IRB approval</a:t>
            </a:r>
          </a:p>
          <a:p>
            <a:r>
              <a:rPr lang="en-US" dirty="0"/>
              <a:t>Rigorous data collection</a:t>
            </a:r>
          </a:p>
          <a:p>
            <a:pPr lvl="1"/>
            <a:r>
              <a:rPr lang="en-US" dirty="0"/>
              <a:t>Pre, post test design</a:t>
            </a:r>
          </a:p>
          <a:p>
            <a:pPr lvl="1"/>
            <a:r>
              <a:rPr lang="en-US" dirty="0"/>
              <a:t>2 groups- </a:t>
            </a:r>
            <a:r>
              <a:rPr lang="en-US" dirty="0" smtClean="0"/>
              <a:t>comparison of 2 </a:t>
            </a:r>
            <a:r>
              <a:rPr lang="en-US" smtClean="0"/>
              <a:t>different interventions</a:t>
            </a:r>
            <a:endParaRPr lang="en-US" dirty="0"/>
          </a:p>
          <a:p>
            <a:r>
              <a:rPr lang="en-US" dirty="0"/>
              <a:t>Scholarship of Teaching and Learning (SoTL)</a:t>
            </a:r>
          </a:p>
          <a:p>
            <a:pPr marL="0" indent="0">
              <a:buNone/>
            </a:pPr>
            <a:endParaRPr lang="en-US" dirty="0"/>
          </a:p>
        </p:txBody>
      </p:sp>
      <p:sp>
        <p:nvSpPr>
          <p:cNvPr id="4" name="Title 3"/>
          <p:cNvSpPr>
            <a:spLocks noGrp="1"/>
          </p:cNvSpPr>
          <p:nvPr>
            <p:ph type="title"/>
          </p:nvPr>
        </p:nvSpPr>
        <p:spPr>
          <a:xfrm>
            <a:off x="838199" y="365125"/>
            <a:ext cx="10758055" cy="1952048"/>
          </a:xfrm>
          <a:prstGeom prst="flowChartManualOperat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t>Rigorous study of your teaching</a:t>
            </a:r>
          </a:p>
        </p:txBody>
      </p:sp>
    </p:spTree>
    <p:extLst>
      <p:ext uri="{BB962C8B-B14F-4D97-AF65-F5344CB8AC3E}">
        <p14:creationId xmlns:p14="http://schemas.microsoft.com/office/powerpoint/2010/main" val="3930063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How can you use evidence from these different strategies to self-assess your teaching for </a:t>
            </a:r>
            <a:r>
              <a:rPr lang="en-US" sz="3200" dirty="0" smtClean="0"/>
              <a:t>renewal?</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57434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2375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26028" y="-72736"/>
            <a:ext cx="10629899" cy="58916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Consider all </a:t>
            </a:r>
            <a:br>
              <a:rPr lang="en-US" dirty="0"/>
            </a:br>
            <a:r>
              <a:rPr lang="en-US" dirty="0"/>
              <a:t>essential elements</a:t>
            </a:r>
            <a:br>
              <a:rPr lang="en-US" dirty="0"/>
            </a:br>
            <a:r>
              <a:rPr lang="en-US" dirty="0"/>
              <a:t>of effective teaching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4729782"/>
              </p:ext>
            </p:extLst>
          </p:nvPr>
        </p:nvGraphicFramePr>
        <p:xfrm>
          <a:off x="838200" y="134042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219200" y="561108"/>
            <a:ext cx="10972800" cy="459618"/>
          </a:xfrm>
        </p:spPr>
        <p:txBody>
          <a:bodyPr>
            <a:noAutofit/>
          </a:bodyPr>
          <a:lstStyle/>
          <a:p>
            <a:r>
              <a:rPr lang="en-US" dirty="0"/>
              <a:t>Consider all </a:t>
            </a:r>
            <a:r>
              <a:rPr lang="en-US" dirty="0" smtClean="0"/>
              <a:t>essential elements of </a:t>
            </a:r>
            <a:r>
              <a:rPr lang="en-US" dirty="0"/>
              <a:t>effective teaching</a:t>
            </a:r>
          </a:p>
        </p:txBody>
      </p:sp>
    </p:spTree>
    <p:extLst>
      <p:ext uri="{BB962C8B-B14F-4D97-AF65-F5344CB8AC3E}">
        <p14:creationId xmlns:p14="http://schemas.microsoft.com/office/powerpoint/2010/main" val="276192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B050"/>
                </a:solidFill>
              </a:rPr>
              <a:t>How can we leverage all of these different strategies  to inform a robust teaching </a:t>
            </a:r>
            <a:r>
              <a:rPr lang="en-US" sz="2800" dirty="0" smtClean="0">
                <a:solidFill>
                  <a:srgbClr val="00B050"/>
                </a:solidFill>
              </a:rPr>
              <a:t>assessment </a:t>
            </a:r>
            <a:r>
              <a:rPr lang="en-US" sz="2800" dirty="0">
                <a:solidFill>
                  <a:srgbClr val="00B050"/>
                </a:solidFill>
              </a:rPr>
              <a:t>process?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73236" y="1781955"/>
            <a:ext cx="3803938" cy="3173571"/>
          </a:xfrm>
        </p:spPr>
      </p:pic>
    </p:spTree>
    <p:extLst>
      <p:ext uri="{BB962C8B-B14F-4D97-AF65-F5344CB8AC3E}">
        <p14:creationId xmlns:p14="http://schemas.microsoft.com/office/powerpoint/2010/main" val="3237314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Complete Hierarchical </a:t>
            </a:r>
            <a:r>
              <a:rPr lang="en-US" dirty="0" smtClean="0"/>
              <a:t>Assessment of Teaching Model: </a:t>
            </a:r>
            <a:r>
              <a:rPr lang="en-US" dirty="0"/>
              <a:t>5 </a:t>
            </a:r>
            <a:r>
              <a:rPr lang="en-US" dirty="0" smtClean="0"/>
              <a:t>levels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4908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434445" y="1558636"/>
            <a:ext cx="2670463" cy="1384995"/>
          </a:xfrm>
          <a:prstGeom prst="rect">
            <a:avLst/>
          </a:prstGeom>
          <a:noFill/>
        </p:spPr>
        <p:txBody>
          <a:bodyPr wrap="square" rtlCol="0">
            <a:spAutoFit/>
          </a:bodyPr>
          <a:lstStyle/>
          <a:p>
            <a:r>
              <a:rPr lang="en-US" sz="2800" dirty="0">
                <a:solidFill>
                  <a:schemeClr val="accent6">
                    <a:lumMod val="60000"/>
                    <a:lumOff val="40000"/>
                  </a:schemeClr>
                </a:solidFill>
              </a:rPr>
              <a:t>4. Use evidence-based literature or own data</a:t>
            </a:r>
          </a:p>
        </p:txBody>
      </p:sp>
      <p:sp>
        <p:nvSpPr>
          <p:cNvPr id="6" name="TextBox 5"/>
          <p:cNvSpPr txBox="1"/>
          <p:nvPr/>
        </p:nvSpPr>
        <p:spPr>
          <a:xfrm>
            <a:off x="8461663" y="2497353"/>
            <a:ext cx="2563092" cy="1384995"/>
          </a:xfrm>
          <a:prstGeom prst="rect">
            <a:avLst/>
          </a:prstGeom>
          <a:noFill/>
        </p:spPr>
        <p:txBody>
          <a:bodyPr wrap="square" rtlCol="0">
            <a:spAutoFit/>
          </a:bodyPr>
          <a:lstStyle/>
          <a:p>
            <a:pPr lvl="0"/>
            <a:r>
              <a:rPr lang="en-US" sz="2800" dirty="0">
                <a:solidFill>
                  <a:srgbClr val="00B050"/>
                </a:solidFill>
              </a:rPr>
              <a:t>5. Rigorous</a:t>
            </a:r>
          </a:p>
          <a:p>
            <a:pPr lvl="0"/>
            <a:r>
              <a:rPr lang="en-US" sz="2800" dirty="0">
                <a:solidFill>
                  <a:srgbClr val="00B050"/>
                </a:solidFill>
              </a:rPr>
              <a:t> study of </a:t>
            </a:r>
          </a:p>
          <a:p>
            <a:pPr lvl="0"/>
            <a:r>
              <a:rPr lang="en-US" sz="2800" dirty="0">
                <a:solidFill>
                  <a:srgbClr val="00B050"/>
                </a:solidFill>
              </a:rPr>
              <a:t>teaching</a:t>
            </a:r>
          </a:p>
        </p:txBody>
      </p:sp>
    </p:spTree>
    <p:extLst>
      <p:ext uri="{BB962C8B-B14F-4D97-AF65-F5344CB8AC3E}">
        <p14:creationId xmlns:p14="http://schemas.microsoft.com/office/powerpoint/2010/main" val="3118991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219653"/>
            <a:ext cx="10515600" cy="898959"/>
          </a:xfrm>
        </p:spPr>
        <p:txBody>
          <a:bodyPr>
            <a:normAutofit/>
          </a:bodyPr>
          <a:lstStyle/>
          <a:p>
            <a:r>
              <a:rPr lang="en-US" sz="3600" dirty="0"/>
              <a:t>From model to self-assessment rubrics </a:t>
            </a:r>
          </a:p>
        </p:txBody>
      </p:sp>
      <p:sp>
        <p:nvSpPr>
          <p:cNvPr id="3" name="Content Placeholder 2"/>
          <p:cNvSpPr>
            <a:spLocks noGrp="1"/>
          </p:cNvSpPr>
          <p:nvPr>
            <p:ph idx="1"/>
          </p:nvPr>
        </p:nvSpPr>
        <p:spPr>
          <a:xfrm>
            <a:off x="256309" y="976744"/>
            <a:ext cx="10318172" cy="4160695"/>
          </a:xfrm>
        </p:spPr>
        <p:txBody>
          <a:bodyPr/>
          <a:lstStyle/>
          <a:p>
            <a:pPr>
              <a:buFont typeface="Wingdings" panose="05000000000000000000" pitchFamily="2" charset="2"/>
              <a:buChar char="ü"/>
            </a:pPr>
            <a:r>
              <a:rPr lang="en-US" dirty="0">
                <a:solidFill>
                  <a:srgbClr val="7030A0"/>
                </a:solidFill>
              </a:rPr>
              <a:t>5 </a:t>
            </a:r>
            <a:r>
              <a:rPr lang="en-US" dirty="0" smtClean="0">
                <a:solidFill>
                  <a:srgbClr val="7030A0"/>
                </a:solidFill>
              </a:rPr>
              <a:t>levels  on model = </a:t>
            </a:r>
            <a:r>
              <a:rPr lang="en-US" dirty="0">
                <a:solidFill>
                  <a:srgbClr val="7030A0"/>
                </a:solidFill>
              </a:rPr>
              <a:t>criteria levels on self- assessment </a:t>
            </a:r>
            <a:r>
              <a:rPr lang="en-US" dirty="0" smtClean="0">
                <a:solidFill>
                  <a:srgbClr val="7030A0"/>
                </a:solidFill>
              </a:rPr>
              <a:t>rubrics</a:t>
            </a:r>
          </a:p>
          <a:p>
            <a:pPr marL="0" indent="0">
              <a:buNone/>
            </a:pPr>
            <a:endParaRPr lang="en-US" dirty="0">
              <a:solidFill>
                <a:srgbClr val="7030A0"/>
              </a:solidFill>
            </a:endParaRPr>
          </a:p>
          <a:p>
            <a:pPr>
              <a:buFont typeface="Wingdings" panose="05000000000000000000" pitchFamily="2" charset="2"/>
              <a:buChar char="ü"/>
            </a:pPr>
            <a:r>
              <a:rPr lang="en-US" dirty="0">
                <a:solidFill>
                  <a:srgbClr val="0070C0"/>
                </a:solidFill>
              </a:rPr>
              <a:t>Essential aspects of teaching </a:t>
            </a:r>
            <a:r>
              <a:rPr lang="en-US" dirty="0" smtClean="0">
                <a:solidFill>
                  <a:srgbClr val="0070C0"/>
                </a:solidFill>
              </a:rPr>
              <a:t>→ each </a:t>
            </a:r>
            <a:r>
              <a:rPr lang="en-US" dirty="0">
                <a:solidFill>
                  <a:srgbClr val="0070C0"/>
                </a:solidFill>
              </a:rPr>
              <a:t>separate </a:t>
            </a:r>
            <a:r>
              <a:rPr lang="en-US" dirty="0" err="1" smtClean="0">
                <a:solidFill>
                  <a:srgbClr val="0070C0"/>
                </a:solidFill>
              </a:rPr>
              <a:t>aspectis</a:t>
            </a:r>
            <a:r>
              <a:rPr lang="en-US" dirty="0" smtClean="0">
                <a:solidFill>
                  <a:srgbClr val="0070C0"/>
                </a:solidFill>
              </a:rPr>
              <a:t> </a:t>
            </a:r>
            <a:r>
              <a:rPr lang="en-US" dirty="0">
                <a:solidFill>
                  <a:srgbClr val="0070C0"/>
                </a:solidFill>
              </a:rPr>
              <a:t>assessed </a:t>
            </a:r>
            <a:r>
              <a:rPr lang="en-US" dirty="0" smtClean="0">
                <a:solidFill>
                  <a:srgbClr val="0070C0"/>
                </a:solidFill>
              </a:rPr>
              <a:t> </a:t>
            </a:r>
            <a:r>
              <a:rPr lang="en-US" dirty="0">
                <a:solidFill>
                  <a:srgbClr val="0070C0"/>
                </a:solidFill>
              </a:rPr>
              <a:t>on separate rubric </a:t>
            </a:r>
            <a:r>
              <a:rPr lang="en-US" dirty="0" smtClean="0">
                <a:solidFill>
                  <a:srgbClr val="0070C0"/>
                </a:solidFill>
              </a:rPr>
              <a:t>page</a:t>
            </a:r>
            <a:endParaRPr lang="en-US" dirty="0">
              <a:solidFill>
                <a:srgbClr val="0070C0"/>
              </a:solidFill>
            </a:endParaRPr>
          </a:p>
          <a:p>
            <a:pPr lvl="1"/>
            <a:r>
              <a:rPr lang="en-US" sz="2800" dirty="0">
                <a:solidFill>
                  <a:srgbClr val="0070C0"/>
                </a:solidFill>
              </a:rPr>
              <a:t>Full set of rubrics given in Blumberg, </a:t>
            </a:r>
            <a:r>
              <a:rPr lang="en-US" sz="2800" dirty="0" smtClean="0">
                <a:solidFill>
                  <a:srgbClr val="0070C0"/>
                </a:solidFill>
              </a:rPr>
              <a:t>2014</a:t>
            </a:r>
          </a:p>
          <a:p>
            <a:pPr marL="457200" lvl="1" indent="0">
              <a:buNone/>
            </a:pPr>
            <a:endParaRPr lang="en-US" dirty="0"/>
          </a:p>
          <a:p>
            <a:pPr>
              <a:buFont typeface="Wingdings" panose="05000000000000000000" pitchFamily="2" charset="2"/>
              <a:buChar char="ü"/>
            </a:pPr>
            <a:r>
              <a:rPr lang="en-US" dirty="0">
                <a:solidFill>
                  <a:srgbClr val="67C98C"/>
                </a:solidFill>
              </a:rPr>
              <a:t>Rubrics </a:t>
            </a:r>
            <a:r>
              <a:rPr lang="en-US" dirty="0" smtClean="0">
                <a:solidFill>
                  <a:srgbClr val="67C98C"/>
                </a:solidFill>
              </a:rPr>
              <a:t> format </a:t>
            </a:r>
            <a:r>
              <a:rPr lang="en-US" dirty="0">
                <a:solidFill>
                  <a:srgbClr val="67C98C"/>
                </a:solidFill>
              </a:rPr>
              <a:t>like a multiple choice item- see p 3 of handout</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0073" y="4264275"/>
            <a:ext cx="3480954" cy="2074556"/>
          </a:xfrm>
          <a:prstGeom prst="rect">
            <a:avLst/>
          </a:prstGeom>
        </p:spPr>
      </p:pic>
    </p:spTree>
    <p:extLst>
      <p:ext uri="{BB962C8B-B14F-4D97-AF65-F5344CB8AC3E}">
        <p14:creationId xmlns:p14="http://schemas.microsoft.com/office/powerpoint/2010/main" val="482761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479"/>
            <a:ext cx="10515600" cy="1325563"/>
          </a:xfrm>
        </p:spPr>
        <p:txBody>
          <a:bodyPr>
            <a:normAutofit/>
          </a:bodyPr>
          <a:lstStyle/>
          <a:p>
            <a:r>
              <a:rPr lang="en-US" sz="3600" dirty="0">
                <a:solidFill>
                  <a:srgbClr val="00B0F0"/>
                </a:solidFill>
              </a:rPr>
              <a:t>Individually rate your own teaching on the rubric page provided</a:t>
            </a:r>
          </a:p>
        </p:txBody>
      </p:sp>
      <p:sp>
        <p:nvSpPr>
          <p:cNvPr id="3" name="Content Placeholder 2"/>
          <p:cNvSpPr>
            <a:spLocks noGrp="1"/>
          </p:cNvSpPr>
          <p:nvPr>
            <p:ph idx="1"/>
          </p:nvPr>
        </p:nvSpPr>
        <p:spPr>
          <a:xfrm>
            <a:off x="509155" y="1264084"/>
            <a:ext cx="10844645" cy="4912879"/>
          </a:xfrm>
        </p:spPr>
        <p:txBody>
          <a:bodyPr/>
          <a:lstStyle/>
          <a:p>
            <a:r>
              <a:rPr lang="en-US" dirty="0">
                <a:solidFill>
                  <a:schemeClr val="accent5">
                    <a:lumMod val="75000"/>
                  </a:schemeClr>
                </a:solidFill>
              </a:rPr>
              <a:t>Refer to handout page 2 Sources for Documentation of Quality of Teaching for All Teaching Contexts to support your self-assessment </a:t>
            </a:r>
          </a:p>
          <a:p>
            <a:r>
              <a:rPr lang="en-US" dirty="0">
                <a:solidFill>
                  <a:schemeClr val="accent5">
                    <a:lumMod val="75000"/>
                  </a:schemeClr>
                </a:solidFill>
              </a:rPr>
              <a:t>If you have time:</a:t>
            </a:r>
          </a:p>
          <a:p>
            <a:pPr lvl="1"/>
            <a:r>
              <a:rPr lang="en-US" dirty="0">
                <a:solidFill>
                  <a:schemeClr val="accent5">
                    <a:lumMod val="75000"/>
                  </a:schemeClr>
                </a:solidFill>
              </a:rPr>
              <a:t>Write a rationale for your rating</a:t>
            </a:r>
          </a:p>
          <a:p>
            <a:pPr lvl="1"/>
            <a:r>
              <a:rPr lang="en-US" dirty="0">
                <a:solidFill>
                  <a:schemeClr val="accent5">
                    <a:lumMod val="75000"/>
                  </a:schemeClr>
                </a:solidFill>
              </a:rPr>
              <a:t>Provide evidence to support your teaching</a:t>
            </a:r>
          </a:p>
          <a:p>
            <a:r>
              <a:rPr lang="en-US" dirty="0">
                <a:solidFill>
                  <a:schemeClr val="accent5">
                    <a:lumMod val="75000"/>
                  </a:schemeClr>
                </a:solidFill>
              </a:rPr>
              <a:t>Any questions as you rate yourself?</a:t>
            </a:r>
          </a:p>
          <a:p>
            <a:r>
              <a:rPr lang="en-US" dirty="0" smtClean="0">
                <a:solidFill>
                  <a:schemeClr val="accent5">
                    <a:lumMod val="75000"/>
                  </a:schemeClr>
                </a:solidFill>
              </a:rPr>
              <a:t>How can insights you gained about your teaching promote renewal?</a:t>
            </a:r>
            <a:endParaRPr lang="en-US"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3631" y="4759036"/>
            <a:ext cx="3090169" cy="1979468"/>
          </a:xfrm>
          <a:prstGeom prst="rect">
            <a:avLst/>
          </a:prstGeom>
        </p:spPr>
      </p:pic>
    </p:spTree>
    <p:extLst>
      <p:ext uri="{BB962C8B-B14F-4D97-AF65-F5344CB8AC3E}">
        <p14:creationId xmlns:p14="http://schemas.microsoft.com/office/powerpoint/2010/main" val="2490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819"/>
            <a:ext cx="10515600" cy="1325563"/>
          </a:xfrm>
        </p:spPr>
        <p:txBody>
          <a:bodyPr>
            <a:normAutofit/>
          </a:bodyPr>
          <a:lstStyle/>
          <a:p>
            <a:r>
              <a:rPr lang="en-US" sz="2800" dirty="0" smtClean="0"/>
              <a:t>Using rubrics fosters the closing of the assessment loop</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56625"/>
              </p:ext>
            </p:extLst>
          </p:nvPr>
        </p:nvGraphicFramePr>
        <p:xfrm>
          <a:off x="258688" y="147183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0966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 </a:t>
            </a:r>
            <a:r>
              <a:rPr lang="en-US" sz="3600" dirty="0"/>
              <a:t>small groups </a:t>
            </a:r>
            <a:r>
              <a:rPr lang="en-US" sz="3600" dirty="0" smtClean="0"/>
              <a:t>share your insights from using this rubric page: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11996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8183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assess teaching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35761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8402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1797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768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solidFill>
                  <a:srgbClr val="FF0000"/>
                </a:solidFill>
              </a:rPr>
              <a:t>Evidence-based </a:t>
            </a:r>
            <a:r>
              <a:rPr lang="en-US" dirty="0">
                <a:solidFill>
                  <a:srgbClr val="FF0000"/>
                </a:solidFill>
              </a:rPr>
              <a:t>best practices of </a:t>
            </a:r>
            <a:r>
              <a:rPr lang="en-US" dirty="0" smtClean="0">
                <a:solidFill>
                  <a:srgbClr val="FF0000"/>
                </a:solidFill>
              </a:rPr>
              <a:t>teaching define essential elements of effective teaching</a:t>
            </a:r>
            <a:r>
              <a:rPr lang="en-US" dirty="0">
                <a:solidFill>
                  <a:srgbClr val="FF0000"/>
                </a:solidFill>
              </a:rPr>
              <a:t/>
            </a:r>
            <a:br>
              <a:rPr lang="en-US" dirty="0">
                <a:solidFill>
                  <a:srgbClr val="FF0000"/>
                </a:solidFill>
              </a:rPr>
            </a:b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67263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388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First, a reality check: </a:t>
            </a:r>
            <a:br>
              <a:rPr lang="en-US" sz="3600" dirty="0" smtClean="0"/>
            </a:br>
            <a:r>
              <a:rPr lang="en-US" sz="3600" dirty="0" smtClean="0"/>
              <a:t>Does your institution use these essential elements:</a:t>
            </a:r>
            <a:endParaRPr lang="en-US" sz="3600" dirty="0"/>
          </a:p>
        </p:txBody>
      </p:sp>
      <p:pic>
        <p:nvPicPr>
          <p:cNvPr id="4" name="Picture 2" descr="http://www.govirtualoffice.com/wp-content/uploads/2010/08/continuous_improv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1323" y="2535381"/>
            <a:ext cx="6065857" cy="379268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1794452"/>
            <a:ext cx="10515600" cy="4351338"/>
          </a:xfrm>
        </p:spPr>
        <p:txBody>
          <a:bodyPr/>
          <a:lstStyle/>
          <a:p>
            <a:pPr marL="514350" indent="-514350" algn="ctr">
              <a:buFont typeface="+mj-lt"/>
              <a:buAutoNum type="arabicPeriod"/>
            </a:pPr>
            <a:r>
              <a:rPr lang="en-US" dirty="0" smtClean="0"/>
              <a:t>to </a:t>
            </a:r>
            <a:r>
              <a:rPr lang="en-US" dirty="0"/>
              <a:t>assess teaching?</a:t>
            </a:r>
          </a:p>
          <a:p>
            <a:pPr marL="514350" indent="-514350">
              <a:buFont typeface="+mj-lt"/>
              <a:buAutoNum type="arabicPeriod"/>
            </a:pPr>
            <a:r>
              <a:rPr lang="en-US" dirty="0" smtClean="0"/>
              <a:t>use such assessment results</a:t>
            </a:r>
          </a:p>
          <a:p>
            <a:pPr marL="0" indent="0">
              <a:buNone/>
            </a:pPr>
            <a:r>
              <a:rPr lang="en-US" dirty="0" smtClean="0"/>
              <a:t>as </a:t>
            </a:r>
            <a:r>
              <a:rPr lang="en-US" dirty="0"/>
              <a:t>a basis for </a:t>
            </a:r>
            <a:r>
              <a:rPr lang="en-US" dirty="0" smtClean="0"/>
              <a:t>improving</a:t>
            </a:r>
          </a:p>
          <a:p>
            <a:pPr marL="0" indent="0">
              <a:buNone/>
            </a:pPr>
            <a:r>
              <a:rPr lang="en-US" dirty="0" smtClean="0"/>
              <a:t> </a:t>
            </a:r>
            <a:r>
              <a:rPr lang="en-US" dirty="0"/>
              <a:t>teaching?</a:t>
            </a:r>
          </a:p>
          <a:p>
            <a:endParaRPr lang="en-US" dirty="0"/>
          </a:p>
        </p:txBody>
      </p:sp>
    </p:spTree>
    <p:extLst>
      <p:ext uri="{BB962C8B-B14F-4D97-AF65-F5344CB8AC3E}">
        <p14:creationId xmlns:p14="http://schemas.microsoft.com/office/powerpoint/2010/main" val="3300963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 then share within small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79213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731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with current teaching assessment practices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9038394"/>
              </p:ext>
            </p:extLst>
          </p:nvPr>
        </p:nvGraphicFramePr>
        <p:xfrm>
          <a:off x="838200" y="18464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9373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dirty="0" smtClean="0"/>
              <a:t>Hierarchical Assessment of Teaching </a:t>
            </a:r>
            <a:r>
              <a:rPr lang="en-US" dirty="0"/>
              <a:t>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32179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p Arrow 7"/>
          <p:cNvSpPr/>
          <p:nvPr/>
        </p:nvSpPr>
        <p:spPr>
          <a:xfrm>
            <a:off x="955964" y="2608118"/>
            <a:ext cx="197427" cy="330430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60775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Critical reflection = better teaching</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55616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8347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sources of data for your critical review and reflection: see handout page 2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94970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6073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1071</Words>
  <Application>Microsoft Office PowerPoint</Application>
  <PresentationFormat>Custom</PresentationFormat>
  <Paragraphs>160</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Assessing Teaching Through Critical Reflection and Evidence to Encourage Renewal</vt:lpstr>
      <vt:lpstr>We will assess teaching </vt:lpstr>
      <vt:lpstr>Evidence-based best practices of teaching define essential elements of effective teaching </vt:lpstr>
      <vt:lpstr>First, a reality check:  Does your institution use these essential elements:</vt:lpstr>
      <vt:lpstr>Personal reflection, then share within small groups</vt:lpstr>
      <vt:lpstr>Concerns with current teaching assessment practices</vt:lpstr>
      <vt:lpstr>A Hierarchical Assessment of Teaching Model</vt:lpstr>
      <vt:lpstr>Critical reflection = better teaching </vt:lpstr>
      <vt:lpstr>Examples of sources of data for your critical review and reflection: see handout page 2 </vt:lpstr>
      <vt:lpstr>Evidence-based literature or your own data  </vt:lpstr>
      <vt:lpstr>Rigorous study of your teaching</vt:lpstr>
      <vt:lpstr>How can you use evidence from these different strategies to self-assess your teaching for renewal?</vt:lpstr>
      <vt:lpstr>Consider all essential elements of effective teaching</vt:lpstr>
      <vt:lpstr>How can we leverage all of these different strategies  to inform a robust teaching assessment process?</vt:lpstr>
      <vt:lpstr>Complete Hierarchical Assessment of Teaching Model: 5 levels </vt:lpstr>
      <vt:lpstr>From model to self-assessment rubrics </vt:lpstr>
      <vt:lpstr>Individually rate your own teaching on the rubric page provided</vt:lpstr>
      <vt:lpstr>Using rubrics fosters the closing of the assessment loop</vt:lpstr>
      <vt:lpstr>In small groups share your insights from using this rubric page: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Assessment Practices Through Critical Reflection and Evidence to Self-assess Teaching and Encourage Renewal</dc:title>
  <dc:creator>Phyllis Blumberg</dc:creator>
  <cp:lastModifiedBy>Snyder,Tracey</cp:lastModifiedBy>
  <cp:revision>43</cp:revision>
  <dcterms:created xsi:type="dcterms:W3CDTF">2015-08-20T18:55:39Z</dcterms:created>
  <dcterms:modified xsi:type="dcterms:W3CDTF">2015-12-03T13:48:33Z</dcterms:modified>
</cp:coreProperties>
</file>